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</p:sldIdLst>
  <p:sldSz cx="9906000" cy="6858000" type="A4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F949"/>
    <a:srgbClr val="FDC17F"/>
    <a:srgbClr val="0033CC"/>
    <a:srgbClr val="3399FF"/>
    <a:srgbClr val="C917ED"/>
    <a:srgbClr val="87DC16"/>
    <a:srgbClr val="FACBB8"/>
    <a:srgbClr val="BBF173"/>
    <a:srgbClr val="BDF9B5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33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B40E-9553-4237-826B-23E815AEC234}" type="datetimeFigureOut">
              <a:rPr lang="zh-TW" altLang="en-US" smtClean="0"/>
              <a:t>2023/10/25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2449-A214-43F3-9A68-33DC1EC308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913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B40E-9553-4237-826B-23E815AEC234}" type="datetimeFigureOut">
              <a:rPr lang="zh-TW" altLang="en-US" smtClean="0"/>
              <a:t>2023/10/25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2449-A214-43F3-9A68-33DC1EC308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423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B40E-9553-4237-826B-23E815AEC234}" type="datetimeFigureOut">
              <a:rPr lang="zh-TW" altLang="en-US" smtClean="0"/>
              <a:t>2023/10/25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2449-A214-43F3-9A68-33DC1EC308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6010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B40E-9553-4237-826B-23E815AEC234}" type="datetimeFigureOut">
              <a:rPr lang="zh-TW" altLang="en-US" smtClean="0"/>
              <a:t>2023/10/25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2449-A214-43F3-9A68-33DC1EC308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9912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B40E-9553-4237-826B-23E815AEC234}" type="datetimeFigureOut">
              <a:rPr lang="zh-TW" altLang="en-US" smtClean="0"/>
              <a:t>2023/10/25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2449-A214-43F3-9A68-33DC1EC308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6855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B40E-9553-4237-826B-23E815AEC234}" type="datetimeFigureOut">
              <a:rPr lang="zh-TW" altLang="en-US" smtClean="0"/>
              <a:t>2023/10/25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2449-A214-43F3-9A68-33DC1EC308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8462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B40E-9553-4237-826B-23E815AEC234}" type="datetimeFigureOut">
              <a:rPr lang="zh-TW" altLang="en-US" smtClean="0"/>
              <a:t>2023/10/25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2449-A214-43F3-9A68-33DC1EC308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417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B40E-9553-4237-826B-23E815AEC234}" type="datetimeFigureOut">
              <a:rPr lang="zh-TW" altLang="en-US" smtClean="0"/>
              <a:t>2023/10/25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2449-A214-43F3-9A68-33DC1EC308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7342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B40E-9553-4237-826B-23E815AEC234}" type="datetimeFigureOut">
              <a:rPr lang="zh-TW" altLang="en-US" smtClean="0"/>
              <a:t>2023/10/25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2449-A214-43F3-9A68-33DC1EC308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3850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B40E-9553-4237-826B-23E815AEC234}" type="datetimeFigureOut">
              <a:rPr lang="zh-TW" altLang="en-US" smtClean="0"/>
              <a:t>2023/10/25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2449-A214-43F3-9A68-33DC1EC308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8018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B40E-9553-4237-826B-23E815AEC234}" type="datetimeFigureOut">
              <a:rPr lang="zh-TW" altLang="en-US" smtClean="0"/>
              <a:t>2023/10/25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2449-A214-43F3-9A68-33DC1EC308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4129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CB40E-9553-4237-826B-23E815AEC234}" type="datetimeFigureOut">
              <a:rPr lang="zh-TW" altLang="en-US" smtClean="0"/>
              <a:t>2023/10/25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72449-A214-43F3-9A68-33DC1EC308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7717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橢圓 19"/>
          <p:cNvSpPr/>
          <p:nvPr/>
        </p:nvSpPr>
        <p:spPr>
          <a:xfrm>
            <a:off x="-226929" y="-427775"/>
            <a:ext cx="7093109" cy="15896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7" name="圓角矩形 146"/>
          <p:cNvSpPr/>
          <p:nvPr/>
        </p:nvSpPr>
        <p:spPr>
          <a:xfrm rot="16200000">
            <a:off x="6094011" y="221102"/>
            <a:ext cx="1687662" cy="61047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7" name="圓角矩形 126"/>
          <p:cNvSpPr/>
          <p:nvPr/>
        </p:nvSpPr>
        <p:spPr>
          <a:xfrm rot="10800000">
            <a:off x="4309970" y="1065469"/>
            <a:ext cx="5596029" cy="56828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5" name="圓角矩形 134"/>
          <p:cNvSpPr/>
          <p:nvPr/>
        </p:nvSpPr>
        <p:spPr>
          <a:xfrm rot="5400000">
            <a:off x="1253814" y="3691966"/>
            <a:ext cx="5780765" cy="62251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1" name="群組 20"/>
          <p:cNvGrpSpPr/>
          <p:nvPr/>
        </p:nvGrpSpPr>
        <p:grpSpPr>
          <a:xfrm>
            <a:off x="176693" y="1479897"/>
            <a:ext cx="4751763" cy="4747411"/>
            <a:chOff x="251323" y="582619"/>
            <a:chExt cx="4759413" cy="4810863"/>
          </a:xfrm>
        </p:grpSpPr>
        <p:grpSp>
          <p:nvGrpSpPr>
            <p:cNvPr id="37" name="群組 36"/>
            <p:cNvGrpSpPr/>
            <p:nvPr/>
          </p:nvGrpSpPr>
          <p:grpSpPr>
            <a:xfrm>
              <a:off x="632760" y="582619"/>
              <a:ext cx="3411898" cy="1940225"/>
              <a:chOff x="457201" y="146372"/>
              <a:chExt cx="3933744" cy="2245136"/>
            </a:xfrm>
          </p:grpSpPr>
          <p:sp>
            <p:nvSpPr>
              <p:cNvPr id="27" name="圓角矩形 26"/>
              <p:cNvSpPr/>
              <p:nvPr/>
            </p:nvSpPr>
            <p:spPr>
              <a:xfrm>
                <a:off x="457201" y="146372"/>
                <a:ext cx="3933744" cy="2245136"/>
              </a:xfrm>
              <a:prstGeom prst="roundRect">
                <a:avLst/>
              </a:prstGeom>
              <a:solidFill>
                <a:srgbClr val="C2DD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1368911" y="638824"/>
                <a:ext cx="1273491" cy="51158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zh-TW" altLang="en-US" sz="2400" b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標楷體" panose="03000509000000000000" pitchFamily="65" charset="-120"/>
                    <a:ea typeface="標楷體" panose="03000509000000000000" pitchFamily="65" charset="-120"/>
                  </a:rPr>
                  <a:t>停車區</a:t>
                </a:r>
                <a:endParaRPr lang="zh-TW" altLang="en-US" sz="2400" b="1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p:grpSp>
        <p:grpSp>
          <p:nvGrpSpPr>
            <p:cNvPr id="36" name="群組 35"/>
            <p:cNvGrpSpPr/>
            <p:nvPr/>
          </p:nvGrpSpPr>
          <p:grpSpPr>
            <a:xfrm>
              <a:off x="251323" y="2598558"/>
              <a:ext cx="4759413" cy="2794924"/>
              <a:chOff x="-471077" y="2291347"/>
              <a:chExt cx="6518806" cy="3535444"/>
            </a:xfrm>
          </p:grpSpPr>
          <p:grpSp>
            <p:nvGrpSpPr>
              <p:cNvPr id="10" name="群組 9"/>
              <p:cNvGrpSpPr/>
              <p:nvPr/>
            </p:nvGrpSpPr>
            <p:grpSpPr>
              <a:xfrm>
                <a:off x="-471077" y="2291347"/>
                <a:ext cx="5436178" cy="3535444"/>
                <a:chOff x="-126427" y="2326791"/>
                <a:chExt cx="5088593" cy="3173629"/>
              </a:xfrm>
              <a:solidFill>
                <a:srgbClr val="BDF9B5"/>
              </a:solidFill>
            </p:grpSpPr>
            <p:sp>
              <p:nvSpPr>
                <p:cNvPr id="4" name="圓角矩形 3"/>
                <p:cNvSpPr/>
                <p:nvPr/>
              </p:nvSpPr>
              <p:spPr>
                <a:xfrm>
                  <a:off x="-126427" y="2326791"/>
                  <a:ext cx="5088593" cy="3173629"/>
                </a:xfrm>
                <a:prstGeom prst="roundRect">
                  <a:avLst/>
                </a:prstGeom>
                <a:solidFill>
                  <a:srgbClr val="56F94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>
                    <a:solidFill>
                      <a:srgbClr val="BBF173"/>
                    </a:solidFill>
                  </a:endParaRPr>
                </a:p>
              </p:txBody>
            </p:sp>
            <p:sp>
              <p:nvSpPr>
                <p:cNvPr id="6" name="矩形 5"/>
                <p:cNvSpPr/>
                <p:nvPr/>
              </p:nvSpPr>
              <p:spPr>
                <a:xfrm>
                  <a:off x="2029971" y="3520898"/>
                  <a:ext cx="1554584" cy="769752"/>
                </a:xfrm>
                <a:prstGeom prst="rect">
                  <a:avLst/>
                </a:prstGeom>
                <a:solidFill>
                  <a:srgbClr val="56F949"/>
                </a:solidFill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zh-TW" altLang="en-US" sz="2000" b="1" cap="none" spc="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活動中心</a:t>
                  </a:r>
                  <a:endParaRPr lang="en-US" altLang="zh-TW" sz="2000" b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  <a:p>
                  <a:pPr algn="ctr"/>
                  <a:r>
                    <a:rPr lang="zh-TW" altLang="en-US" sz="2000" b="1" dirty="0">
                      <a:ln w="0"/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比賽場地</a:t>
                  </a:r>
                  <a:endParaRPr lang="zh-TW" altLang="en-US" sz="2000" b="1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</p:grpSp>
          <p:grpSp>
            <p:nvGrpSpPr>
              <p:cNvPr id="16" name="群組 15"/>
              <p:cNvGrpSpPr/>
              <p:nvPr/>
            </p:nvGrpSpPr>
            <p:grpSpPr>
              <a:xfrm>
                <a:off x="4158123" y="2422767"/>
                <a:ext cx="1046354" cy="3235577"/>
                <a:chOff x="4801496" y="2439904"/>
                <a:chExt cx="1046354" cy="2938023"/>
              </a:xfrm>
            </p:grpSpPr>
            <p:sp>
              <p:nvSpPr>
                <p:cNvPr id="5" name="圓角矩形 4"/>
                <p:cNvSpPr/>
                <p:nvPr/>
              </p:nvSpPr>
              <p:spPr>
                <a:xfrm>
                  <a:off x="5027127" y="2439904"/>
                  <a:ext cx="580294" cy="2938023"/>
                </a:xfrm>
                <a:prstGeom prst="roundRect">
                  <a:avLst/>
                </a:prstGeom>
                <a:solidFill>
                  <a:srgbClr val="C2DDF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" name="矩形 6"/>
                <p:cNvSpPr/>
                <p:nvPr/>
              </p:nvSpPr>
              <p:spPr>
                <a:xfrm>
                  <a:off x="4801496" y="2473110"/>
                  <a:ext cx="1046354" cy="358245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zh-TW" altLang="en-US" sz="1400" dirty="0">
                      <a:ln w="0"/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女</a:t>
                  </a:r>
                  <a:r>
                    <a:rPr lang="zh-TW" altLang="en-US" sz="1400" b="0" cap="none" spc="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廁</a:t>
                  </a:r>
                </a:p>
              </p:txBody>
            </p:sp>
            <p:sp>
              <p:nvSpPr>
                <p:cNvPr id="8" name="矩形 7"/>
                <p:cNvSpPr/>
                <p:nvPr/>
              </p:nvSpPr>
              <p:spPr>
                <a:xfrm>
                  <a:off x="4856412" y="4944404"/>
                  <a:ext cx="910096" cy="358245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zh-TW" altLang="en-US" sz="1400" dirty="0">
                      <a:ln w="0"/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男</a:t>
                  </a:r>
                  <a:r>
                    <a:rPr lang="zh-TW" altLang="en-US" sz="1400" b="0" cap="none" spc="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廁</a:t>
                  </a:r>
                </a:p>
              </p:txBody>
            </p:sp>
            <p:cxnSp>
              <p:nvCxnSpPr>
                <p:cNvPr id="12" name="直線接點 11"/>
                <p:cNvCxnSpPr/>
                <p:nvPr/>
              </p:nvCxnSpPr>
              <p:spPr>
                <a:xfrm>
                  <a:off x="5050588" y="2854295"/>
                  <a:ext cx="580294" cy="0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直線接點 13"/>
                <p:cNvCxnSpPr/>
                <p:nvPr/>
              </p:nvCxnSpPr>
              <p:spPr>
                <a:xfrm>
                  <a:off x="5045530" y="4886049"/>
                  <a:ext cx="580294" cy="0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15" name="矩形 14"/>
                <p:cNvSpPr/>
                <p:nvPr/>
              </p:nvSpPr>
              <p:spPr>
                <a:xfrm>
                  <a:off x="4988434" y="3425285"/>
                  <a:ext cx="706458" cy="967259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zh-TW" altLang="en-US" sz="1600" dirty="0">
                      <a:ln w="0"/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檢</a:t>
                  </a:r>
                  <a:endParaRPr lang="en-US" altLang="zh-TW" sz="16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  <a:p>
                  <a:pPr algn="ctr"/>
                  <a:r>
                    <a:rPr lang="zh-TW" altLang="en-US" sz="1600" dirty="0">
                      <a:ln w="0"/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錄</a:t>
                  </a:r>
                  <a:endParaRPr lang="en-US" altLang="zh-TW" sz="16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  <a:p>
                  <a:pPr algn="ctr"/>
                  <a:r>
                    <a:rPr lang="zh-TW" altLang="en-US" sz="1600" dirty="0">
                      <a:ln w="0"/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區</a:t>
                  </a:r>
                  <a:endParaRPr lang="zh-TW" altLang="en-US" sz="1600" b="0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</p:grpSp>
          <p:sp>
            <p:nvSpPr>
              <p:cNvPr id="17" name="矩形 16"/>
              <p:cNvSpPr/>
              <p:nvPr/>
            </p:nvSpPr>
            <p:spPr>
              <a:xfrm>
                <a:off x="4919205" y="3763108"/>
                <a:ext cx="312218" cy="6067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8" name="圓角矩形 17"/>
              <p:cNvSpPr/>
              <p:nvPr/>
            </p:nvSpPr>
            <p:spPr>
              <a:xfrm>
                <a:off x="5424671" y="2991388"/>
                <a:ext cx="580293" cy="2706943"/>
              </a:xfrm>
              <a:prstGeom prst="roundRect">
                <a:avLst/>
              </a:prstGeom>
              <a:solidFill>
                <a:srgbClr val="56F9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5341272" y="3591419"/>
                <a:ext cx="706457" cy="201208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zh-TW" altLang="en-US" sz="16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標楷體" panose="03000509000000000000" pitchFamily="65" charset="-120"/>
                    <a:ea typeface="標楷體" panose="03000509000000000000" pitchFamily="65" charset="-120"/>
                  </a:rPr>
                  <a:t>報</a:t>
                </a:r>
                <a:endParaRPr lang="en-US" altLang="zh-TW" sz="16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 algn="ctr"/>
                <a:r>
                  <a:rPr lang="zh-TW" altLang="en-US" sz="16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標楷體" panose="03000509000000000000" pitchFamily="65" charset="-120"/>
                    <a:ea typeface="標楷體" panose="03000509000000000000" pitchFamily="65" charset="-120"/>
                  </a:rPr>
                  <a:t>到</a:t>
                </a:r>
                <a:endParaRPr lang="en-US" altLang="zh-TW" sz="16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 algn="ctr"/>
                <a:r>
                  <a:rPr lang="zh-TW" altLang="en-US" sz="16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標楷體" panose="03000509000000000000" pitchFamily="65" charset="-120"/>
                    <a:ea typeface="標楷體" panose="03000509000000000000" pitchFamily="65" charset="-120"/>
                  </a:rPr>
                  <a:t>及預備</a:t>
                </a:r>
                <a:endParaRPr lang="en-US" altLang="zh-TW" sz="16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 algn="ctr"/>
                <a:r>
                  <a:rPr lang="zh-TW" altLang="en-US" sz="16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標楷體" panose="03000509000000000000" pitchFamily="65" charset="-120"/>
                    <a:ea typeface="標楷體" panose="03000509000000000000" pitchFamily="65" charset="-120"/>
                  </a:rPr>
                  <a:t>區</a:t>
                </a:r>
                <a:endParaRPr lang="zh-TW" altLang="en-US" sz="1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30" name="圓角矩形 29"/>
              <p:cNvSpPr/>
              <p:nvPr/>
            </p:nvSpPr>
            <p:spPr>
              <a:xfrm>
                <a:off x="2147796" y="4597480"/>
                <a:ext cx="1266358" cy="439616"/>
              </a:xfrm>
              <a:prstGeom prst="roundRect">
                <a:avLst/>
              </a:prstGeom>
              <a:solidFill>
                <a:srgbClr val="FAC6E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1977449" y="4615140"/>
                <a:ext cx="1619376" cy="39452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zh-TW" altLang="en-US" sz="14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標楷體" panose="03000509000000000000" pitchFamily="65" charset="-120"/>
                    <a:ea typeface="標楷體" panose="03000509000000000000" pitchFamily="65" charset="-120"/>
                  </a:rPr>
                  <a:t>評審區</a:t>
                </a:r>
                <a:endParaRPr lang="zh-TW" altLang="en-US" sz="14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32" name="圓角矩形 31"/>
              <p:cNvSpPr/>
              <p:nvPr/>
            </p:nvSpPr>
            <p:spPr>
              <a:xfrm>
                <a:off x="172540" y="4407713"/>
                <a:ext cx="826330" cy="852895"/>
              </a:xfrm>
              <a:prstGeom prst="roundRect">
                <a:avLst/>
              </a:prstGeom>
              <a:solidFill>
                <a:srgbClr val="FAC6E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3" name="圓角矩形 32"/>
              <p:cNvSpPr/>
              <p:nvPr/>
            </p:nvSpPr>
            <p:spPr>
              <a:xfrm>
                <a:off x="223912" y="2342320"/>
                <a:ext cx="811186" cy="676974"/>
              </a:xfrm>
              <a:prstGeom prst="roundRect">
                <a:avLst/>
              </a:prstGeom>
              <a:solidFill>
                <a:srgbClr val="FAC6E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4" name="矩形 33"/>
              <p:cNvSpPr/>
              <p:nvPr/>
            </p:nvSpPr>
            <p:spPr>
              <a:xfrm>
                <a:off x="22001" y="4495683"/>
                <a:ext cx="1166710" cy="6338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zh-TW" altLang="en-US" sz="14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標楷體" panose="03000509000000000000" pitchFamily="65" charset="-120"/>
                    <a:ea typeface="標楷體" panose="03000509000000000000" pitchFamily="65" charset="-120"/>
                  </a:rPr>
                  <a:t>評審</a:t>
                </a:r>
                <a:endParaRPr lang="en-US" altLang="zh-TW" sz="1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 algn="ctr"/>
                <a:r>
                  <a:rPr lang="zh-TW" altLang="en-US" sz="14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標楷體" panose="03000509000000000000" pitchFamily="65" charset="-120"/>
                    <a:ea typeface="標楷體" panose="03000509000000000000" pitchFamily="65" charset="-120"/>
                  </a:rPr>
                  <a:t>休息區</a:t>
                </a:r>
                <a:endParaRPr lang="zh-TW" altLang="en-US" sz="1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158750" y="2506297"/>
                <a:ext cx="1003552" cy="37283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zh-TW" altLang="en-US" sz="14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標楷體" panose="03000509000000000000" pitchFamily="65" charset="-120"/>
                    <a:ea typeface="標楷體" panose="03000509000000000000" pitchFamily="65" charset="-120"/>
                  </a:rPr>
                  <a:t>成績區</a:t>
                </a:r>
                <a:endParaRPr lang="zh-TW" altLang="en-US" sz="1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p:grpSp>
        <p:sp>
          <p:nvSpPr>
            <p:cNvPr id="38" name="圓角矩形 37"/>
            <p:cNvSpPr/>
            <p:nvPr/>
          </p:nvSpPr>
          <p:spPr>
            <a:xfrm>
              <a:off x="271163" y="2433323"/>
              <a:ext cx="423983" cy="2547747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FACB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矩形 38"/>
            <p:cNvSpPr/>
            <p:nvPr/>
          </p:nvSpPr>
          <p:spPr>
            <a:xfrm>
              <a:off x="268837" y="2492716"/>
              <a:ext cx="448495" cy="259369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zh-TW" altLang="en-US" sz="1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選</a:t>
              </a:r>
              <a:endParaRPr lang="en-US" altLang="zh-TW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手</a:t>
              </a:r>
              <a:endParaRPr lang="en-US" altLang="zh-TW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更</a:t>
              </a:r>
              <a:endParaRPr lang="en-US" altLang="zh-TW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衣</a:t>
              </a:r>
              <a:endParaRPr lang="en-US" altLang="zh-TW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化</a:t>
              </a:r>
              <a:endParaRPr lang="en-US" altLang="zh-TW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妝</a:t>
              </a:r>
              <a:endParaRPr lang="en-US" altLang="zh-TW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室</a:t>
              </a:r>
              <a:br>
                <a:rPr lang="en-US" altLang="zh-TW" sz="1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</a:br>
              <a:r>
                <a:rPr lang="en-US" altLang="zh-TW" sz="1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-</a:t>
              </a:r>
              <a:endParaRPr lang="en-US" altLang="zh-TW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地下室</a:t>
              </a:r>
              <a:endParaRPr lang="en-US" altLang="zh-TW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endParaRPr lang="zh-TW" altLang="en-US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47" name="矩形 46"/>
          <p:cNvSpPr/>
          <p:nvPr/>
        </p:nvSpPr>
        <p:spPr>
          <a:xfrm>
            <a:off x="2285039" y="275059"/>
            <a:ext cx="103229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操場</a:t>
            </a:r>
            <a:endParaRPr lang="zh-TW" altLang="en-US" sz="2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9" name="矩形 48"/>
          <p:cNvSpPr/>
          <p:nvPr/>
        </p:nvSpPr>
        <p:spPr>
          <a:xfrm rot="5400000">
            <a:off x="1847709" y="2262255"/>
            <a:ext cx="227585" cy="233712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矩形 50"/>
          <p:cNvSpPr/>
          <p:nvPr/>
        </p:nvSpPr>
        <p:spPr>
          <a:xfrm rot="5400000">
            <a:off x="1267172" y="6080761"/>
            <a:ext cx="186915" cy="413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3" name="群組 12"/>
          <p:cNvGrpSpPr/>
          <p:nvPr/>
        </p:nvGrpSpPr>
        <p:grpSpPr>
          <a:xfrm>
            <a:off x="179316" y="6402859"/>
            <a:ext cx="1689054" cy="461665"/>
            <a:chOff x="278193" y="6240151"/>
            <a:chExt cx="1393382" cy="483587"/>
          </a:xfrm>
        </p:grpSpPr>
        <p:sp>
          <p:nvSpPr>
            <p:cNvPr id="52" name="圓角矩形圖說文字 51"/>
            <p:cNvSpPr/>
            <p:nvPr/>
          </p:nvSpPr>
          <p:spPr>
            <a:xfrm rot="10800000">
              <a:off x="510015" y="6249582"/>
              <a:ext cx="991780" cy="404978"/>
            </a:xfrm>
            <a:prstGeom prst="wedgeRoundRectCallout">
              <a:avLst>
                <a:gd name="adj1" fmla="val -27105"/>
                <a:gd name="adj2" fmla="val 80096"/>
                <a:gd name="adj3" fmla="val 16667"/>
              </a:avLst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" name="矩形 52"/>
            <p:cNvSpPr/>
            <p:nvPr/>
          </p:nvSpPr>
          <p:spPr>
            <a:xfrm>
              <a:off x="278193" y="6240151"/>
              <a:ext cx="1393382" cy="48358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zh-TW" altLang="en-US" sz="1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道具及人員</a:t>
              </a:r>
              <a:endParaRPr lang="en-US" altLang="zh-TW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200" dirty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出</a:t>
              </a:r>
              <a:r>
                <a:rPr lang="zh-TW" altLang="en-US" sz="1200" b="0" cap="none" spc="0" dirty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口</a:t>
              </a:r>
            </a:p>
          </p:txBody>
        </p:sp>
      </p:grpSp>
      <p:grpSp>
        <p:nvGrpSpPr>
          <p:cNvPr id="92" name="群組 91"/>
          <p:cNvGrpSpPr/>
          <p:nvPr/>
        </p:nvGrpSpPr>
        <p:grpSpPr>
          <a:xfrm>
            <a:off x="7162635" y="98577"/>
            <a:ext cx="2927839" cy="954107"/>
            <a:chOff x="6879856" y="176856"/>
            <a:chExt cx="2927839" cy="954107"/>
          </a:xfrm>
        </p:grpSpPr>
        <p:sp>
          <p:nvSpPr>
            <p:cNvPr id="24" name="圓角矩形 23"/>
            <p:cNvSpPr/>
            <p:nvPr/>
          </p:nvSpPr>
          <p:spPr>
            <a:xfrm>
              <a:off x="7116316" y="176856"/>
              <a:ext cx="2449902" cy="931452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2" name="矩形 61"/>
            <p:cNvSpPr/>
            <p:nvPr/>
          </p:nvSpPr>
          <p:spPr>
            <a:xfrm>
              <a:off x="6879856" y="176856"/>
              <a:ext cx="2927839" cy="95410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zh-TW" sz="14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112</a:t>
              </a:r>
              <a:r>
                <a:rPr lang="zh-TW" altLang="en-US" sz="14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學年度</a:t>
              </a:r>
              <a:endParaRPr lang="en-US" altLang="zh-TW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400" b="1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全國學生舞蹈比賽南投縣初賽</a:t>
              </a:r>
              <a:endParaRPr lang="en-US" altLang="zh-TW" sz="1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en-US" altLang="zh-TW" sz="14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(</a:t>
              </a:r>
              <a:r>
                <a:rPr lang="zh-TW" altLang="en-US" sz="14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漳興國小比賽場地平面圖</a:t>
              </a:r>
              <a:r>
                <a:rPr lang="en-US" altLang="zh-TW" sz="14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)</a:t>
              </a:r>
            </a:p>
            <a:p>
              <a:pPr algn="ctr"/>
              <a:r>
                <a:rPr lang="en-US" altLang="zh-TW" sz="1200" b="1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112/11/9-112/11/10</a:t>
              </a:r>
              <a:endParaRPr lang="zh-TW" altLang="en-US" sz="1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91" name="群組 90"/>
          <p:cNvGrpSpPr/>
          <p:nvPr/>
        </p:nvGrpSpPr>
        <p:grpSpPr>
          <a:xfrm>
            <a:off x="4856944" y="1551056"/>
            <a:ext cx="4316061" cy="4901423"/>
            <a:chOff x="4815455" y="1925927"/>
            <a:chExt cx="4359498" cy="4089650"/>
          </a:xfrm>
        </p:grpSpPr>
        <p:sp>
          <p:nvSpPr>
            <p:cNvPr id="90" name="圓角矩形 89"/>
            <p:cNvSpPr/>
            <p:nvPr/>
          </p:nvSpPr>
          <p:spPr>
            <a:xfrm rot="5400000">
              <a:off x="6878060" y="3651791"/>
              <a:ext cx="1768123" cy="516193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圓角矩形 88"/>
            <p:cNvSpPr/>
            <p:nvPr/>
          </p:nvSpPr>
          <p:spPr>
            <a:xfrm rot="5400000">
              <a:off x="5549027" y="3605780"/>
              <a:ext cx="1661412" cy="50149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7" name="圓角矩形 56"/>
            <p:cNvSpPr/>
            <p:nvPr/>
          </p:nvSpPr>
          <p:spPr>
            <a:xfrm>
              <a:off x="4969070" y="4048449"/>
              <a:ext cx="1661412" cy="181602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25" name="群組 24"/>
            <p:cNvGrpSpPr/>
            <p:nvPr/>
          </p:nvGrpSpPr>
          <p:grpSpPr>
            <a:xfrm>
              <a:off x="4936950" y="5424390"/>
              <a:ext cx="602996" cy="591187"/>
              <a:chOff x="5199126" y="5968105"/>
              <a:chExt cx="1129367" cy="541273"/>
            </a:xfrm>
          </p:grpSpPr>
          <p:sp>
            <p:nvSpPr>
              <p:cNvPr id="22" name="圓角矩形 21"/>
              <p:cNvSpPr/>
              <p:nvPr/>
            </p:nvSpPr>
            <p:spPr>
              <a:xfrm>
                <a:off x="5249060" y="5968105"/>
                <a:ext cx="1079433" cy="401136"/>
              </a:xfrm>
              <a:prstGeom prst="roundRect">
                <a:avLst/>
              </a:prstGeom>
              <a:solidFill>
                <a:srgbClr val="C2DD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8" name="矩形 47"/>
              <p:cNvSpPr/>
              <p:nvPr/>
            </p:nvSpPr>
            <p:spPr>
              <a:xfrm>
                <a:off x="5199126" y="6030333"/>
                <a:ext cx="1055603" cy="47904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zh-TW" altLang="en-US" sz="12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標楷體" panose="03000509000000000000" pitchFamily="65" charset="-120"/>
                    <a:ea typeface="標楷體" panose="03000509000000000000" pitchFamily="65" charset="-120"/>
                  </a:rPr>
                  <a:t>廁所</a:t>
                </a:r>
                <a:endParaRPr lang="en-US" altLang="zh-TW" sz="1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 algn="ctr"/>
                <a:endParaRPr lang="zh-TW" altLang="en-US" sz="1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p:grpSp>
        <p:sp>
          <p:nvSpPr>
            <p:cNvPr id="66" name="圓角矩形 65"/>
            <p:cNvSpPr/>
            <p:nvPr/>
          </p:nvSpPr>
          <p:spPr>
            <a:xfrm>
              <a:off x="6102982" y="1925927"/>
              <a:ext cx="1923066" cy="1247981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8" name="圓角矩形 67"/>
            <p:cNvSpPr/>
            <p:nvPr/>
          </p:nvSpPr>
          <p:spPr>
            <a:xfrm>
              <a:off x="7511245" y="4042543"/>
              <a:ext cx="1663708" cy="181602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63" name="圖片 62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15455" y="2694948"/>
              <a:ext cx="1378149" cy="1092910"/>
            </a:xfrm>
            <a:prstGeom prst="rect">
              <a:avLst/>
            </a:prstGeom>
          </p:spPr>
        </p:pic>
        <p:sp>
          <p:nvSpPr>
            <p:cNvPr id="80" name="圓角矩形 79"/>
            <p:cNvSpPr/>
            <p:nvPr/>
          </p:nvSpPr>
          <p:spPr>
            <a:xfrm>
              <a:off x="5477079" y="3705489"/>
              <a:ext cx="1031965" cy="94707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1" name="圓角矩形 80"/>
            <p:cNvSpPr/>
            <p:nvPr/>
          </p:nvSpPr>
          <p:spPr>
            <a:xfrm>
              <a:off x="7615864" y="3826405"/>
              <a:ext cx="956646" cy="86083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2" name="矩形 81"/>
            <p:cNvSpPr/>
            <p:nvPr/>
          </p:nvSpPr>
          <p:spPr>
            <a:xfrm>
              <a:off x="5503261" y="3995210"/>
              <a:ext cx="965503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zh-TW" altLang="en-US" sz="1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熱身練習</a:t>
              </a:r>
              <a:endParaRPr lang="en-US" altLang="zh-TW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休息區</a:t>
              </a:r>
              <a:endParaRPr lang="zh-TW" altLang="en-US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83" name="矩形 82"/>
            <p:cNvSpPr/>
            <p:nvPr/>
          </p:nvSpPr>
          <p:spPr>
            <a:xfrm>
              <a:off x="7643983" y="4055810"/>
              <a:ext cx="965503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zh-TW" altLang="en-US" sz="1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熱身練習</a:t>
              </a:r>
              <a:endParaRPr lang="en-US" altLang="zh-TW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休息區</a:t>
              </a:r>
              <a:endParaRPr lang="zh-TW" altLang="en-US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84" name="矩形 83"/>
            <p:cNvSpPr/>
            <p:nvPr/>
          </p:nvSpPr>
          <p:spPr>
            <a:xfrm>
              <a:off x="4929538" y="2726101"/>
              <a:ext cx="1001313" cy="33855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zh-TW" altLang="en-US" sz="1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生態池</a:t>
              </a:r>
            </a:p>
          </p:txBody>
        </p:sp>
        <p:sp>
          <p:nvSpPr>
            <p:cNvPr id="85" name="矩形 84"/>
            <p:cNvSpPr/>
            <p:nvPr/>
          </p:nvSpPr>
          <p:spPr>
            <a:xfrm>
              <a:off x="5436157" y="5067721"/>
              <a:ext cx="1194325" cy="60645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zh-TW" sz="1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A</a:t>
              </a:r>
              <a:r>
                <a:rPr lang="zh-TW" altLang="en-US" sz="1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棟教學區</a:t>
              </a:r>
              <a:endParaRPr lang="en-US" altLang="zh-TW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600" b="0" cap="none" spc="0" dirty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請勿進入</a:t>
              </a:r>
            </a:p>
          </p:txBody>
        </p:sp>
        <p:sp>
          <p:nvSpPr>
            <p:cNvPr id="86" name="矩形 85"/>
            <p:cNvSpPr/>
            <p:nvPr/>
          </p:nvSpPr>
          <p:spPr>
            <a:xfrm>
              <a:off x="7696640" y="5071001"/>
              <a:ext cx="1233091" cy="60645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zh-TW" sz="16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C</a:t>
              </a:r>
              <a:r>
                <a:rPr lang="zh-TW" altLang="en-US" sz="1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棟教學區</a:t>
              </a:r>
              <a:endParaRPr lang="en-US" altLang="zh-TW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600" b="0" cap="none" spc="0" dirty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請勿進入</a:t>
              </a:r>
            </a:p>
          </p:txBody>
        </p:sp>
        <p:sp>
          <p:nvSpPr>
            <p:cNvPr id="87" name="矩形 86"/>
            <p:cNvSpPr/>
            <p:nvPr/>
          </p:nvSpPr>
          <p:spPr>
            <a:xfrm>
              <a:off x="6455536" y="1943057"/>
              <a:ext cx="1255601" cy="28248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zh-TW" sz="16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B</a:t>
              </a:r>
              <a:r>
                <a:rPr lang="zh-TW" altLang="en-US" sz="1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棟教學區</a:t>
              </a:r>
              <a:endParaRPr lang="en-US" altLang="zh-TW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88" name="矩形 87"/>
            <p:cNvSpPr/>
            <p:nvPr/>
          </p:nvSpPr>
          <p:spPr>
            <a:xfrm>
              <a:off x="6546594" y="3662759"/>
              <a:ext cx="1032293" cy="120032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zh-TW" altLang="en-US" sz="24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中</a:t>
              </a:r>
              <a:endParaRPr lang="en-US" altLang="zh-TW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endParaRPr lang="en-US" altLang="zh-TW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24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庭</a:t>
              </a:r>
              <a:endParaRPr lang="zh-TW" altLang="en-US" sz="2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124" name="矩形 123"/>
          <p:cNvSpPr/>
          <p:nvPr/>
        </p:nvSpPr>
        <p:spPr>
          <a:xfrm>
            <a:off x="-368" y="5883255"/>
            <a:ext cx="317685" cy="81864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5" name="矩形 124"/>
          <p:cNvSpPr/>
          <p:nvPr/>
        </p:nvSpPr>
        <p:spPr>
          <a:xfrm>
            <a:off x="-217177" y="6005818"/>
            <a:ext cx="76272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側</a:t>
            </a:r>
            <a:endParaRPr lang="en-US" altLang="zh-TW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門</a:t>
            </a:r>
            <a:endParaRPr lang="zh-TW" altLang="en-US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圓角矩形圖說文字 8"/>
          <p:cNvSpPr/>
          <p:nvPr/>
        </p:nvSpPr>
        <p:spPr>
          <a:xfrm>
            <a:off x="4207760" y="4044482"/>
            <a:ext cx="880153" cy="427093"/>
          </a:xfrm>
          <a:prstGeom prst="wedgeRoundRectCallout">
            <a:avLst>
              <a:gd name="adj1" fmla="val -43398"/>
              <a:gd name="adj2" fmla="val 96702"/>
              <a:gd name="adj3" fmla="val 1666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矩形 49"/>
          <p:cNvSpPr/>
          <p:nvPr/>
        </p:nvSpPr>
        <p:spPr>
          <a:xfrm>
            <a:off x="3951145" y="4056363"/>
            <a:ext cx="139338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道具及人員</a:t>
            </a:r>
            <a:endParaRPr lang="en-US" altLang="zh-TW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2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入口</a:t>
            </a:r>
          </a:p>
        </p:txBody>
      </p:sp>
      <p:grpSp>
        <p:nvGrpSpPr>
          <p:cNvPr id="99" name="群組 98"/>
          <p:cNvGrpSpPr/>
          <p:nvPr/>
        </p:nvGrpSpPr>
        <p:grpSpPr>
          <a:xfrm>
            <a:off x="8132355" y="1678376"/>
            <a:ext cx="1653484" cy="2020709"/>
            <a:chOff x="7981583" y="1479897"/>
            <a:chExt cx="1737591" cy="2164027"/>
          </a:xfrm>
        </p:grpSpPr>
        <p:sp>
          <p:nvSpPr>
            <p:cNvPr id="108" name="圓角矩形 107"/>
            <p:cNvSpPr/>
            <p:nvPr/>
          </p:nvSpPr>
          <p:spPr>
            <a:xfrm>
              <a:off x="8100999" y="1902467"/>
              <a:ext cx="1531271" cy="261610"/>
            </a:xfrm>
            <a:prstGeom prst="roundRect">
              <a:avLst/>
            </a:prstGeom>
            <a:solidFill>
              <a:srgbClr val="56F9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123" name="群組 122"/>
            <p:cNvGrpSpPr/>
            <p:nvPr/>
          </p:nvGrpSpPr>
          <p:grpSpPr>
            <a:xfrm>
              <a:off x="7981583" y="1508829"/>
              <a:ext cx="1644948" cy="2026103"/>
              <a:chOff x="8006316" y="1764474"/>
              <a:chExt cx="1644948" cy="2026103"/>
            </a:xfrm>
          </p:grpSpPr>
          <p:sp>
            <p:nvSpPr>
              <p:cNvPr id="109" name="矩形 108"/>
              <p:cNvSpPr/>
              <p:nvPr/>
            </p:nvSpPr>
            <p:spPr>
              <a:xfrm>
                <a:off x="8018435" y="1764474"/>
                <a:ext cx="1498713" cy="369332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zh-TW" altLang="en-US" b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標楷體" panose="03000509000000000000" pitchFamily="65" charset="-120"/>
                    <a:ea typeface="標楷體" panose="03000509000000000000" pitchFamily="65" charset="-120"/>
                  </a:rPr>
                  <a:t>  顏色說明</a:t>
                </a:r>
                <a:endParaRPr lang="zh-TW" altLang="en-US" b="1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10" name="矩形 109"/>
              <p:cNvSpPr/>
              <p:nvPr/>
            </p:nvSpPr>
            <p:spPr>
              <a:xfrm>
                <a:off x="8098381" y="2134709"/>
                <a:ext cx="1538414" cy="73866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zh-TW" altLang="en-US" sz="1400" b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標楷體" panose="03000509000000000000" pitchFamily="65" charset="-120"/>
                    <a:ea typeface="標楷體" panose="03000509000000000000" pitchFamily="65" charset="-120"/>
                  </a:rPr>
                  <a:t>比賽場地</a:t>
                </a:r>
                <a:endParaRPr lang="en-US" altLang="zh-TW" sz="14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 algn="ctr"/>
                <a:endParaRPr lang="en-US" altLang="zh-TW" sz="1400" b="1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 algn="ctr"/>
                <a:endParaRPr lang="zh-TW" altLang="en-US" sz="1400" b="1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11" name="圓角矩形 110"/>
              <p:cNvSpPr/>
              <p:nvPr/>
            </p:nvSpPr>
            <p:spPr>
              <a:xfrm>
                <a:off x="8168699" y="2531100"/>
                <a:ext cx="1468095" cy="261610"/>
              </a:xfrm>
              <a:prstGeom prst="roundRect">
                <a:avLst/>
              </a:prstGeom>
              <a:solidFill>
                <a:srgbClr val="C2DD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2" name="圓角矩形 111"/>
              <p:cNvSpPr/>
              <p:nvPr/>
            </p:nvSpPr>
            <p:spPr>
              <a:xfrm>
                <a:off x="8165051" y="3522785"/>
                <a:ext cx="1236185" cy="261610"/>
              </a:xfrm>
              <a:prstGeom prst="round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3" name="圓角矩形 112"/>
              <p:cNvSpPr/>
              <p:nvPr/>
            </p:nvSpPr>
            <p:spPr>
              <a:xfrm>
                <a:off x="8166974" y="3202145"/>
                <a:ext cx="1275963" cy="261610"/>
              </a:xfrm>
              <a:prstGeom prst="roundRect">
                <a:avLst/>
              </a:prstGeom>
              <a:solidFill>
                <a:srgbClr val="FAC6E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4" name="矩形 113"/>
              <p:cNvSpPr/>
              <p:nvPr/>
            </p:nvSpPr>
            <p:spPr>
              <a:xfrm>
                <a:off x="8209844" y="2506181"/>
                <a:ext cx="144142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sz="1400" b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標楷體" panose="03000509000000000000" pitchFamily="65" charset="-120"/>
                    <a:ea typeface="標楷體" panose="03000509000000000000" pitchFamily="65" charset="-120"/>
                  </a:rPr>
                  <a:t>人員車輛停等區</a:t>
                </a:r>
              </a:p>
            </p:txBody>
          </p:sp>
          <p:sp>
            <p:nvSpPr>
              <p:cNvPr id="118" name="矩形 117"/>
              <p:cNvSpPr/>
              <p:nvPr/>
            </p:nvSpPr>
            <p:spPr>
              <a:xfrm>
                <a:off x="8098381" y="3482800"/>
                <a:ext cx="1365300" cy="30777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zh-TW" altLang="en-US" sz="1400" b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標楷體" panose="03000509000000000000" pitchFamily="65" charset="-120"/>
                    <a:ea typeface="標楷體" panose="03000509000000000000" pitchFamily="65" charset="-120"/>
                  </a:rPr>
                  <a:t>休息區</a:t>
                </a:r>
                <a:endParaRPr lang="zh-TW" altLang="en-US" sz="1400" b="1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19" name="圓角矩形 118"/>
              <p:cNvSpPr/>
              <p:nvPr/>
            </p:nvSpPr>
            <p:spPr>
              <a:xfrm>
                <a:off x="8157491" y="2860280"/>
                <a:ext cx="1359657" cy="261610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1" name="矩形 120"/>
              <p:cNvSpPr/>
              <p:nvPr/>
            </p:nvSpPr>
            <p:spPr>
              <a:xfrm>
                <a:off x="8006316" y="2852196"/>
                <a:ext cx="1526686" cy="30777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zh-TW" altLang="en-US" sz="1400" b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標楷體" panose="03000509000000000000" pitchFamily="65" charset="-120"/>
                    <a:ea typeface="標楷體" panose="03000509000000000000" pitchFamily="65" charset="-120"/>
                  </a:rPr>
                  <a:t>重要出口</a:t>
                </a:r>
                <a:r>
                  <a:rPr lang="en-US" altLang="zh-TW" sz="1400" b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標楷體" panose="03000509000000000000" pitchFamily="65" charset="-120"/>
                    <a:ea typeface="標楷體" panose="03000509000000000000" pitchFamily="65" charset="-120"/>
                  </a:rPr>
                  <a:t>-</a:t>
                </a:r>
                <a:r>
                  <a:rPr lang="zh-TW" altLang="en-US" sz="1400" b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標楷體" panose="03000509000000000000" pitchFamily="65" charset="-120"/>
                    <a:ea typeface="標楷體" panose="03000509000000000000" pitchFamily="65" charset="-120"/>
                  </a:rPr>
                  <a:t>入口</a:t>
                </a:r>
                <a:endParaRPr lang="zh-TW" altLang="en-US" sz="1400" b="1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22" name="矩形 121"/>
              <p:cNvSpPr/>
              <p:nvPr/>
            </p:nvSpPr>
            <p:spPr>
              <a:xfrm>
                <a:off x="8063639" y="3163673"/>
                <a:ext cx="1526686" cy="30777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zh-TW" altLang="en-US" sz="1400" b="1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標楷體" panose="03000509000000000000" pitchFamily="65" charset="-120"/>
                    <a:ea typeface="標楷體" panose="03000509000000000000" pitchFamily="65" charset="-120"/>
                  </a:rPr>
                  <a:t>評審專用區</a:t>
                </a:r>
              </a:p>
            </p:txBody>
          </p:sp>
        </p:grpSp>
        <p:sp>
          <p:nvSpPr>
            <p:cNvPr id="126" name="圓角矩形 125"/>
            <p:cNvSpPr/>
            <p:nvPr/>
          </p:nvSpPr>
          <p:spPr>
            <a:xfrm>
              <a:off x="8035690" y="1479897"/>
              <a:ext cx="1683484" cy="2164027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28" name="圖片 127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774" b="89905" l="9959" r="89905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6885" y="2820329"/>
            <a:ext cx="489296" cy="489296"/>
          </a:xfrm>
          <a:prstGeom prst="rect">
            <a:avLst/>
          </a:prstGeom>
        </p:spPr>
      </p:pic>
      <p:pic>
        <p:nvPicPr>
          <p:cNvPr id="129" name="圖片 12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774" b="89905" l="9959" r="89905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9624" y="3343678"/>
            <a:ext cx="489296" cy="489296"/>
          </a:xfrm>
          <a:prstGeom prst="rect">
            <a:avLst/>
          </a:prstGeom>
        </p:spPr>
      </p:pic>
      <p:pic>
        <p:nvPicPr>
          <p:cNvPr id="130" name="圖片 129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774" b="89905" l="9959" r="89905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108" y="2792640"/>
            <a:ext cx="489296" cy="489296"/>
          </a:xfrm>
          <a:prstGeom prst="rect">
            <a:avLst/>
          </a:prstGeom>
        </p:spPr>
      </p:pic>
      <p:pic>
        <p:nvPicPr>
          <p:cNvPr id="131" name="圖片 130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774" b="89905" l="9959" r="89905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215" y="3335651"/>
            <a:ext cx="489296" cy="489296"/>
          </a:xfrm>
          <a:prstGeom prst="rect">
            <a:avLst/>
          </a:prstGeom>
        </p:spPr>
      </p:pic>
      <p:sp>
        <p:nvSpPr>
          <p:cNvPr id="132" name="圓角矩形 131"/>
          <p:cNvSpPr/>
          <p:nvPr/>
        </p:nvSpPr>
        <p:spPr>
          <a:xfrm>
            <a:off x="6529631" y="1978798"/>
            <a:ext cx="1021683" cy="83516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3" name="矩形 132"/>
          <p:cNvSpPr/>
          <p:nvPr/>
        </p:nvSpPr>
        <p:spPr>
          <a:xfrm>
            <a:off x="6582464" y="2124802"/>
            <a:ext cx="955883" cy="6270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熱身練習</a:t>
            </a:r>
            <a:endParaRPr lang="en-US" altLang="zh-TW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休息區</a:t>
            </a:r>
            <a:endParaRPr lang="zh-TW" altLang="en-U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4" name="圓角矩形 133"/>
          <p:cNvSpPr/>
          <p:nvPr/>
        </p:nvSpPr>
        <p:spPr>
          <a:xfrm>
            <a:off x="3059635" y="5492289"/>
            <a:ext cx="653143" cy="342952"/>
          </a:xfrm>
          <a:prstGeom prst="roundRect">
            <a:avLst/>
          </a:prstGeom>
          <a:solidFill>
            <a:srgbClr val="FAC6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36" name="圖片 135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774" b="89905" l="9959" r="8990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975" y="1620420"/>
            <a:ext cx="489296" cy="489296"/>
          </a:xfrm>
          <a:prstGeom prst="rect">
            <a:avLst/>
          </a:prstGeom>
        </p:spPr>
      </p:pic>
      <p:pic>
        <p:nvPicPr>
          <p:cNvPr id="137" name="圖片 136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774" b="89905" l="9959" r="8990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638" y="2145156"/>
            <a:ext cx="489296" cy="489296"/>
          </a:xfrm>
          <a:prstGeom prst="rect">
            <a:avLst/>
          </a:prstGeom>
        </p:spPr>
      </p:pic>
      <p:pic>
        <p:nvPicPr>
          <p:cNvPr id="138" name="圖片 137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774" b="89905" l="9959" r="8990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0086" y="1972029"/>
            <a:ext cx="489296" cy="489296"/>
          </a:xfrm>
          <a:prstGeom prst="rect">
            <a:avLst/>
          </a:prstGeom>
        </p:spPr>
      </p:pic>
      <p:pic>
        <p:nvPicPr>
          <p:cNvPr id="139" name="圖片 138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774" b="89905" l="9959" r="8990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174" y="1628699"/>
            <a:ext cx="489296" cy="489296"/>
          </a:xfrm>
          <a:prstGeom prst="rect">
            <a:avLst/>
          </a:prstGeom>
        </p:spPr>
      </p:pic>
      <p:pic>
        <p:nvPicPr>
          <p:cNvPr id="140" name="圖片 139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774" b="89905" l="9959" r="8990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7772" y="2113026"/>
            <a:ext cx="489296" cy="489296"/>
          </a:xfrm>
          <a:prstGeom prst="rect">
            <a:avLst/>
          </a:prstGeom>
        </p:spPr>
      </p:pic>
      <p:sp>
        <p:nvSpPr>
          <p:cNvPr id="141" name="矩形 140"/>
          <p:cNvSpPr/>
          <p:nvPr/>
        </p:nvSpPr>
        <p:spPr>
          <a:xfrm>
            <a:off x="2800999" y="5504027"/>
            <a:ext cx="118041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行政區</a:t>
            </a:r>
            <a:endParaRPr lang="zh-TW" altLang="en-US" sz="14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2" name="圓角矩形 141"/>
          <p:cNvSpPr/>
          <p:nvPr/>
        </p:nvSpPr>
        <p:spPr>
          <a:xfrm>
            <a:off x="1392459" y="5281464"/>
            <a:ext cx="667435" cy="342952"/>
          </a:xfrm>
          <a:prstGeom prst="roundRect">
            <a:avLst/>
          </a:prstGeom>
          <a:solidFill>
            <a:srgbClr val="FAC6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3" name="矩形 142"/>
          <p:cNvSpPr/>
          <p:nvPr/>
        </p:nvSpPr>
        <p:spPr>
          <a:xfrm>
            <a:off x="993512" y="5205433"/>
            <a:ext cx="1395707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11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比賽</a:t>
            </a:r>
            <a:r>
              <a:rPr lang="en-US" altLang="zh-TW" sz="11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CD</a:t>
            </a:r>
          </a:p>
          <a:p>
            <a:pPr algn="ctr"/>
            <a:r>
              <a:rPr lang="zh-TW" altLang="en-US" sz="11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播放區</a:t>
            </a:r>
            <a:endParaRPr lang="zh-TW" altLang="en-US" sz="11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4" name="圓角矩形 143"/>
          <p:cNvSpPr/>
          <p:nvPr/>
        </p:nvSpPr>
        <p:spPr>
          <a:xfrm>
            <a:off x="530272" y="3315335"/>
            <a:ext cx="338562" cy="248974"/>
          </a:xfrm>
          <a:prstGeom prst="roundRect">
            <a:avLst/>
          </a:prstGeom>
          <a:solidFill>
            <a:srgbClr val="FDC1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5" name="圓角矩形 144"/>
          <p:cNvSpPr/>
          <p:nvPr/>
        </p:nvSpPr>
        <p:spPr>
          <a:xfrm rot="19693852">
            <a:off x="632137" y="3232876"/>
            <a:ext cx="402426" cy="251821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圓角矩形圖說文字 57"/>
          <p:cNvSpPr/>
          <p:nvPr/>
        </p:nvSpPr>
        <p:spPr>
          <a:xfrm>
            <a:off x="758844" y="2537023"/>
            <a:ext cx="1186615" cy="503702"/>
          </a:xfrm>
          <a:prstGeom prst="wedgeRoundRectCallout">
            <a:avLst>
              <a:gd name="adj1" fmla="val -37382"/>
              <a:gd name="adj2" fmla="val 100193"/>
              <a:gd name="adj3" fmla="val 1666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矩形 58"/>
          <p:cNvSpPr/>
          <p:nvPr/>
        </p:nvSpPr>
        <p:spPr>
          <a:xfrm>
            <a:off x="575180" y="2559099"/>
            <a:ext cx="151778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1200" b="0" cap="none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更衣化妝室入口</a:t>
            </a:r>
            <a:endParaRPr lang="en-US" altLang="zh-TW" sz="1200" b="0" cap="none" spc="0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200" b="0" cap="none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200" b="0" cap="none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地下室</a:t>
            </a:r>
            <a:r>
              <a:rPr lang="zh-TW" altLang="en-US" sz="12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樓梯</a:t>
            </a:r>
            <a:r>
              <a:rPr lang="en-US" altLang="zh-TW" sz="1200" b="0" cap="none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1200" b="0" cap="none" spc="0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6" name="圓角矩形 145"/>
          <p:cNvSpPr/>
          <p:nvPr/>
        </p:nvSpPr>
        <p:spPr>
          <a:xfrm rot="10800000">
            <a:off x="-8890" y="1088514"/>
            <a:ext cx="4076568" cy="50277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95" name="直線接點 94"/>
          <p:cNvCxnSpPr/>
          <p:nvPr/>
        </p:nvCxnSpPr>
        <p:spPr>
          <a:xfrm flipH="1" flipV="1">
            <a:off x="6963902" y="-364314"/>
            <a:ext cx="16788" cy="14907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群組 92"/>
          <p:cNvGrpSpPr/>
          <p:nvPr/>
        </p:nvGrpSpPr>
        <p:grpSpPr>
          <a:xfrm>
            <a:off x="2624988" y="1007693"/>
            <a:ext cx="4388813" cy="1331770"/>
            <a:chOff x="2624844" y="974290"/>
            <a:chExt cx="4388813" cy="1331770"/>
          </a:xfrm>
        </p:grpSpPr>
        <p:cxnSp>
          <p:nvCxnSpPr>
            <p:cNvPr id="98" name="直線接點 97"/>
            <p:cNvCxnSpPr/>
            <p:nvPr/>
          </p:nvCxnSpPr>
          <p:spPr>
            <a:xfrm flipV="1">
              <a:off x="6095417" y="1105767"/>
              <a:ext cx="918240" cy="707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圓角矩形 99"/>
            <p:cNvSpPr/>
            <p:nvPr/>
          </p:nvSpPr>
          <p:spPr>
            <a:xfrm>
              <a:off x="5034224" y="1000929"/>
              <a:ext cx="1027407" cy="307174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cxnSp>
          <p:nvCxnSpPr>
            <p:cNvPr id="101" name="直線接點 100"/>
            <p:cNvCxnSpPr/>
            <p:nvPr/>
          </p:nvCxnSpPr>
          <p:spPr>
            <a:xfrm>
              <a:off x="2624844" y="1093379"/>
              <a:ext cx="2375594" cy="3397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矩形 105"/>
            <p:cNvSpPr/>
            <p:nvPr/>
          </p:nvSpPr>
          <p:spPr>
            <a:xfrm>
              <a:off x="4915404" y="974290"/>
              <a:ext cx="1205755" cy="33855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zh-TW" altLang="en-US" sz="16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車行方向</a:t>
              </a:r>
              <a:endParaRPr lang="zh-TW" altLang="en-US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104" name="直線單箭頭接點 103"/>
            <p:cNvCxnSpPr/>
            <p:nvPr/>
          </p:nvCxnSpPr>
          <p:spPr>
            <a:xfrm>
              <a:off x="2656820" y="1095977"/>
              <a:ext cx="11255" cy="1210083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圖片 10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3256" b="90000" l="10000" r="91977">
                        <a14:foregroundMark x1="51860" y1="8837" x2="68837" y2="16512"/>
                        <a14:foregroundMark x1="63023" y1="23372" x2="66395" y2="26512"/>
                        <a14:foregroundMark x1="64419" y1="29535" x2="72093" y2="277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57455" y="1388421"/>
            <a:ext cx="848464" cy="775656"/>
          </a:xfrm>
          <a:prstGeom prst="rect">
            <a:avLst/>
          </a:prstGeom>
        </p:spPr>
      </p:pic>
      <p:pic>
        <p:nvPicPr>
          <p:cNvPr id="149" name="圖片 148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3256" b="90000" l="10000" r="91977">
                        <a14:foregroundMark x1="51860" y1="8837" x2="68837" y2="16512"/>
                        <a14:foregroundMark x1="63023" y1="23372" x2="66395" y2="26512"/>
                        <a14:foregroundMark x1="64419" y1="29535" x2="72093" y2="277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66083" y="2015276"/>
            <a:ext cx="848464" cy="775656"/>
          </a:xfrm>
          <a:prstGeom prst="rect">
            <a:avLst/>
          </a:prstGeom>
        </p:spPr>
      </p:pic>
      <p:sp>
        <p:nvSpPr>
          <p:cNvPr id="157" name="圓角矩形 156"/>
          <p:cNvSpPr/>
          <p:nvPr/>
        </p:nvSpPr>
        <p:spPr>
          <a:xfrm>
            <a:off x="3653129" y="1247601"/>
            <a:ext cx="1027407" cy="307174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8" name="矩形 157"/>
          <p:cNvSpPr/>
          <p:nvPr/>
        </p:nvSpPr>
        <p:spPr>
          <a:xfrm>
            <a:off x="3568646" y="1230481"/>
            <a:ext cx="1205755" cy="3231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1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道具車方向</a:t>
            </a:r>
            <a:endParaRPr lang="zh-TW" altLang="en-US" sz="1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61" name="直線接點 160"/>
          <p:cNvCxnSpPr/>
          <p:nvPr/>
        </p:nvCxnSpPr>
        <p:spPr>
          <a:xfrm>
            <a:off x="4693340" y="1307944"/>
            <a:ext cx="327207" cy="0"/>
          </a:xfrm>
          <a:prstGeom prst="line">
            <a:avLst/>
          </a:prstGeom>
          <a:ln w="5715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直線單箭頭接點 161"/>
          <p:cNvCxnSpPr/>
          <p:nvPr/>
        </p:nvCxnSpPr>
        <p:spPr>
          <a:xfrm>
            <a:off x="4154085" y="1548116"/>
            <a:ext cx="7564" cy="1521647"/>
          </a:xfrm>
          <a:prstGeom prst="straightConnector1">
            <a:avLst/>
          </a:prstGeom>
          <a:ln w="5715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線接點 163"/>
          <p:cNvCxnSpPr/>
          <p:nvPr/>
        </p:nvCxnSpPr>
        <p:spPr>
          <a:xfrm flipV="1">
            <a:off x="3919860" y="3129433"/>
            <a:ext cx="548768" cy="205578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接點 165"/>
          <p:cNvCxnSpPr/>
          <p:nvPr/>
        </p:nvCxnSpPr>
        <p:spPr>
          <a:xfrm flipV="1">
            <a:off x="3913572" y="3342910"/>
            <a:ext cx="548768" cy="205578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直線接點 166"/>
          <p:cNvCxnSpPr/>
          <p:nvPr/>
        </p:nvCxnSpPr>
        <p:spPr>
          <a:xfrm flipV="1">
            <a:off x="3890364" y="3240576"/>
            <a:ext cx="548768" cy="205578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直線接點 167"/>
          <p:cNvCxnSpPr/>
          <p:nvPr/>
        </p:nvCxnSpPr>
        <p:spPr>
          <a:xfrm flipV="1">
            <a:off x="3874252" y="3028130"/>
            <a:ext cx="548768" cy="205578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圓角矩形圖說文字 147"/>
          <p:cNvSpPr/>
          <p:nvPr/>
        </p:nvSpPr>
        <p:spPr>
          <a:xfrm>
            <a:off x="2817731" y="2881758"/>
            <a:ext cx="1112794" cy="363663"/>
          </a:xfrm>
          <a:prstGeom prst="wedgeRoundRectCallout">
            <a:avLst>
              <a:gd name="adj1" fmla="val 70482"/>
              <a:gd name="adj2" fmla="val 60427"/>
              <a:gd name="adj3" fmla="val 1666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矩形 1"/>
          <p:cNvSpPr/>
          <p:nvPr/>
        </p:nvSpPr>
        <p:spPr>
          <a:xfrm>
            <a:off x="2676536" y="2911639"/>
            <a:ext cx="143069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道具卸貨區</a:t>
            </a:r>
          </a:p>
        </p:txBody>
      </p:sp>
      <p:sp>
        <p:nvSpPr>
          <p:cNvPr id="117" name="圓角矩形 79">
            <a:extLst>
              <a:ext uri="{FF2B5EF4-FFF2-40B4-BE49-F238E27FC236}">
                <a16:creationId xmlns:a16="http://schemas.microsoft.com/office/drawing/2014/main" id="{BE0A7003-2F88-4C40-9628-584EC6C4DB09}"/>
              </a:ext>
            </a:extLst>
          </p:cNvPr>
          <p:cNvSpPr/>
          <p:nvPr/>
        </p:nvSpPr>
        <p:spPr>
          <a:xfrm>
            <a:off x="1704158" y="6286992"/>
            <a:ext cx="2729136" cy="60101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0" name="矩形 119">
            <a:extLst>
              <a:ext uri="{FF2B5EF4-FFF2-40B4-BE49-F238E27FC236}">
                <a16:creationId xmlns:a16="http://schemas.microsoft.com/office/drawing/2014/main" id="{199F4AF7-D3B1-4229-8A30-74ED590925F2}"/>
              </a:ext>
            </a:extLst>
          </p:cNvPr>
          <p:cNvSpPr/>
          <p:nvPr/>
        </p:nvSpPr>
        <p:spPr>
          <a:xfrm>
            <a:off x="1949535" y="6434568"/>
            <a:ext cx="955883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休息區</a:t>
            </a:r>
            <a:endParaRPr lang="zh-TW" altLang="en-U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0" name="圓角矩形 79">
            <a:extLst>
              <a:ext uri="{FF2B5EF4-FFF2-40B4-BE49-F238E27FC236}">
                <a16:creationId xmlns:a16="http://schemas.microsoft.com/office/drawing/2014/main" id="{0A096C41-9FF7-430F-85B7-5AB197836818}"/>
              </a:ext>
            </a:extLst>
          </p:cNvPr>
          <p:cNvSpPr/>
          <p:nvPr/>
        </p:nvSpPr>
        <p:spPr>
          <a:xfrm>
            <a:off x="4088368" y="5261214"/>
            <a:ext cx="363013" cy="1077871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1" name="矩形 150">
            <a:extLst>
              <a:ext uri="{FF2B5EF4-FFF2-40B4-BE49-F238E27FC236}">
                <a16:creationId xmlns:a16="http://schemas.microsoft.com/office/drawing/2014/main" id="{E2DA66DC-13BE-4B7A-9CBF-F6A302CDF0EC}"/>
              </a:ext>
            </a:extLst>
          </p:cNvPr>
          <p:cNvSpPr/>
          <p:nvPr/>
        </p:nvSpPr>
        <p:spPr>
          <a:xfrm>
            <a:off x="3344154" y="6445012"/>
            <a:ext cx="955883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休息區</a:t>
            </a:r>
            <a:endParaRPr lang="zh-TW" altLang="en-U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9" name="圖片 18">
            <a:extLst>
              <a:ext uri="{FF2B5EF4-FFF2-40B4-BE49-F238E27FC236}">
                <a16:creationId xmlns:a16="http://schemas.microsoft.com/office/drawing/2014/main" id="{1420634B-3213-42CB-B380-6793FD958C6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692" y="5057921"/>
            <a:ext cx="1111285" cy="456767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EF89AD79-F1D3-475B-B6F4-C64D297D3DBD}"/>
              </a:ext>
            </a:extLst>
          </p:cNvPr>
          <p:cNvSpPr/>
          <p:nvPr/>
        </p:nvSpPr>
        <p:spPr>
          <a:xfrm>
            <a:off x="533197" y="5791140"/>
            <a:ext cx="2935830" cy="31653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3" name="矩形 152">
            <a:extLst>
              <a:ext uri="{FF2B5EF4-FFF2-40B4-BE49-F238E27FC236}">
                <a16:creationId xmlns:a16="http://schemas.microsoft.com/office/drawing/2014/main" id="{66DF5A88-AB84-49AB-93A6-13A26A4AAEA7}"/>
              </a:ext>
            </a:extLst>
          </p:cNvPr>
          <p:cNvSpPr/>
          <p:nvPr/>
        </p:nvSpPr>
        <p:spPr>
          <a:xfrm>
            <a:off x="1387209" y="5818706"/>
            <a:ext cx="154159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二樓觀眾區</a:t>
            </a:r>
            <a:endParaRPr lang="zh-TW" altLang="en-US" sz="14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4" name="矩形 153">
            <a:extLst>
              <a:ext uri="{FF2B5EF4-FFF2-40B4-BE49-F238E27FC236}">
                <a16:creationId xmlns:a16="http://schemas.microsoft.com/office/drawing/2014/main" id="{55DF1E72-D7A3-45C1-9C72-8F56FBFB5680}"/>
              </a:ext>
            </a:extLst>
          </p:cNvPr>
          <p:cNvSpPr/>
          <p:nvPr/>
        </p:nvSpPr>
        <p:spPr>
          <a:xfrm>
            <a:off x="3236497" y="3620069"/>
            <a:ext cx="449856" cy="137317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5" name="矩形 154">
            <a:extLst>
              <a:ext uri="{FF2B5EF4-FFF2-40B4-BE49-F238E27FC236}">
                <a16:creationId xmlns:a16="http://schemas.microsoft.com/office/drawing/2014/main" id="{0E867502-C676-47C6-AE16-F2F1AB8AC4B7}"/>
              </a:ext>
            </a:extLst>
          </p:cNvPr>
          <p:cNvSpPr/>
          <p:nvPr/>
        </p:nvSpPr>
        <p:spPr>
          <a:xfrm>
            <a:off x="3217232" y="3624170"/>
            <a:ext cx="470281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二樓觀眾區</a:t>
            </a:r>
            <a:endParaRPr lang="zh-TW" altLang="en-US" sz="14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7016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35256" y="883548"/>
            <a:ext cx="8345004" cy="5262274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493063" y="1938402"/>
            <a:ext cx="6550270" cy="3121553"/>
          </a:xfrm>
          <a:prstGeom prst="rect">
            <a:avLst/>
          </a:prstGeom>
          <a:noFill/>
          <a:ln w="381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4207759" y="5063698"/>
            <a:ext cx="1395046" cy="53075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520673" y="5123015"/>
            <a:ext cx="1488098" cy="471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493063" y="5096600"/>
            <a:ext cx="1395046" cy="4496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8331818" y="887993"/>
            <a:ext cx="624253" cy="44408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8357110" y="5655611"/>
            <a:ext cx="624253" cy="47478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8307478" y="5739114"/>
            <a:ext cx="76272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男廁</a:t>
            </a:r>
          </a:p>
        </p:txBody>
      </p:sp>
      <p:sp>
        <p:nvSpPr>
          <p:cNvPr id="12" name="矩形 11"/>
          <p:cNvSpPr/>
          <p:nvPr/>
        </p:nvSpPr>
        <p:spPr>
          <a:xfrm>
            <a:off x="8262584" y="948928"/>
            <a:ext cx="76272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女</a:t>
            </a:r>
            <a:r>
              <a:rPr lang="zh-TW" altLang="en-US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廁</a:t>
            </a:r>
          </a:p>
        </p:txBody>
      </p:sp>
      <p:sp>
        <p:nvSpPr>
          <p:cNvPr id="13" name="矩形 12"/>
          <p:cNvSpPr/>
          <p:nvPr/>
        </p:nvSpPr>
        <p:spPr>
          <a:xfrm>
            <a:off x="4478508" y="5153791"/>
            <a:ext cx="970451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評審區</a:t>
            </a:r>
            <a:endParaRPr lang="zh-TW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234043" y="303252"/>
            <a:ext cx="4541400" cy="58029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6497019" y="5129021"/>
            <a:ext cx="1589027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行政工作區</a:t>
            </a:r>
          </a:p>
        </p:txBody>
      </p:sp>
      <p:sp>
        <p:nvSpPr>
          <p:cNvPr id="16" name="矩形 15"/>
          <p:cNvSpPr/>
          <p:nvPr/>
        </p:nvSpPr>
        <p:spPr>
          <a:xfrm>
            <a:off x="1601452" y="5161486"/>
            <a:ext cx="1237606" cy="3847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19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音控區</a:t>
            </a:r>
          </a:p>
        </p:txBody>
      </p:sp>
      <p:sp>
        <p:nvSpPr>
          <p:cNvPr id="17" name="矩形 16"/>
          <p:cNvSpPr/>
          <p:nvPr/>
        </p:nvSpPr>
        <p:spPr>
          <a:xfrm>
            <a:off x="2164467" y="2782679"/>
            <a:ext cx="52841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甲組團體賽場地</a:t>
            </a:r>
            <a:endParaRPr lang="zh-TW" alt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858556" y="6145822"/>
            <a:ext cx="1239714" cy="47478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2785929" y="6121605"/>
            <a:ext cx="144962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道具、人員</a:t>
            </a:r>
            <a:endParaRPr lang="en-US" altLang="zh-TW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出口</a:t>
            </a:r>
            <a:endParaRPr lang="zh-TW" altLang="en-U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8969279" y="2215700"/>
            <a:ext cx="856145" cy="257614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8901139" y="2279350"/>
            <a:ext cx="99242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道具準備</a:t>
            </a:r>
            <a:endParaRPr lang="en-US" altLang="zh-TW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入口</a:t>
            </a:r>
            <a:endParaRPr lang="zh-TW" altLang="en-U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926342" y="4262143"/>
            <a:ext cx="4953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zh-TW" alt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比賽人員</a:t>
            </a:r>
            <a:endParaRPr lang="en-US" altLang="zh-TW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入口</a:t>
            </a:r>
          </a:p>
        </p:txBody>
      </p:sp>
      <p:sp>
        <p:nvSpPr>
          <p:cNvPr id="23" name="矩形 22"/>
          <p:cNvSpPr/>
          <p:nvPr/>
        </p:nvSpPr>
        <p:spPr>
          <a:xfrm>
            <a:off x="5776546" y="505481"/>
            <a:ext cx="1934307" cy="36927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/>
          <p:cNvSpPr/>
          <p:nvPr/>
        </p:nvSpPr>
        <p:spPr>
          <a:xfrm>
            <a:off x="5845829" y="472417"/>
            <a:ext cx="181556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成績公布區</a:t>
            </a:r>
            <a:endParaRPr lang="zh-TW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3" name="直線單箭頭接點 2"/>
          <p:cNvCxnSpPr/>
          <p:nvPr/>
        </p:nvCxnSpPr>
        <p:spPr>
          <a:xfrm flipH="1">
            <a:off x="8875859" y="2875085"/>
            <a:ext cx="1" cy="1299138"/>
          </a:xfrm>
          <a:prstGeom prst="straightConnector1">
            <a:avLst/>
          </a:prstGeom>
          <a:ln w="28575">
            <a:solidFill>
              <a:srgbClr val="C917ED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>
          <a:xfrm flipH="1">
            <a:off x="8991240" y="3398378"/>
            <a:ext cx="808332" cy="1"/>
          </a:xfrm>
          <a:prstGeom prst="straightConnector1">
            <a:avLst/>
          </a:prstGeom>
          <a:ln w="28575">
            <a:solidFill>
              <a:srgbClr val="C917ED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8924195" y="3090601"/>
            <a:ext cx="942421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14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高</a:t>
            </a:r>
            <a:r>
              <a:rPr lang="en-US" altLang="zh-TW" sz="14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2.4m</a:t>
            </a:r>
            <a:endParaRPr lang="zh-TW" altLang="en-US" sz="1400" b="0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8909106" y="3580446"/>
            <a:ext cx="723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4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寬</a:t>
            </a:r>
            <a:r>
              <a:rPr lang="en-US" altLang="zh-TW" sz="14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1.5m</a:t>
            </a:r>
            <a:endParaRPr lang="zh-TW" altLang="en-US" sz="140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32" name="直線單箭頭接點 31"/>
          <p:cNvCxnSpPr>
            <a:cxnSpLocks/>
          </p:cNvCxnSpPr>
          <p:nvPr/>
        </p:nvCxnSpPr>
        <p:spPr>
          <a:xfrm flipH="1">
            <a:off x="1336432" y="1692443"/>
            <a:ext cx="38796" cy="344661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/>
          <p:nvPr/>
        </p:nvCxnSpPr>
        <p:spPr>
          <a:xfrm flipH="1" flipV="1">
            <a:off x="1376331" y="1747312"/>
            <a:ext cx="6783734" cy="2872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矩形 38"/>
          <p:cNvSpPr/>
          <p:nvPr/>
        </p:nvSpPr>
        <p:spPr>
          <a:xfrm>
            <a:off x="4395212" y="1484639"/>
            <a:ext cx="4539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1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22m</a:t>
            </a:r>
            <a:endParaRPr lang="zh-TW" altLang="en-US" sz="1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675502" y="2985958"/>
            <a:ext cx="6335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1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14.5m</a:t>
            </a:r>
            <a:endParaRPr lang="zh-TW" altLang="en-US" sz="1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02FD4C7F-40EC-4019-82AE-902267B5D5FE}"/>
              </a:ext>
            </a:extLst>
          </p:cNvPr>
          <p:cNvSpPr/>
          <p:nvPr/>
        </p:nvSpPr>
        <p:spPr>
          <a:xfrm>
            <a:off x="5749973" y="5123015"/>
            <a:ext cx="672715" cy="471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C7A4D09C-37CB-4C7A-A171-054E5E053F26}"/>
              </a:ext>
            </a:extLst>
          </p:cNvPr>
          <p:cNvSpPr/>
          <p:nvPr/>
        </p:nvSpPr>
        <p:spPr>
          <a:xfrm>
            <a:off x="5702199" y="5123015"/>
            <a:ext cx="83319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參賽單位</a:t>
            </a:r>
            <a:endParaRPr lang="en-US" altLang="zh-TW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攝影區</a:t>
            </a: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03A69E70-B884-4B61-808E-1DC0FFEA5CEA}"/>
              </a:ext>
            </a:extLst>
          </p:cNvPr>
          <p:cNvSpPr/>
          <p:nvPr/>
        </p:nvSpPr>
        <p:spPr>
          <a:xfrm>
            <a:off x="7349847" y="1150371"/>
            <a:ext cx="76272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計時器</a:t>
            </a: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422E3BCC-07EA-4EF9-A789-BC7B001AE9B0}"/>
              </a:ext>
            </a:extLst>
          </p:cNvPr>
          <p:cNvSpPr/>
          <p:nvPr/>
        </p:nvSpPr>
        <p:spPr>
          <a:xfrm>
            <a:off x="7417420" y="1153260"/>
            <a:ext cx="604579" cy="24950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79654F38-3CD1-4DF2-9710-C9012179DFFE}"/>
              </a:ext>
            </a:extLst>
          </p:cNvPr>
          <p:cNvSpPr/>
          <p:nvPr/>
        </p:nvSpPr>
        <p:spPr>
          <a:xfrm>
            <a:off x="3674559" y="388002"/>
            <a:ext cx="1676667" cy="47478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796D5FC8-BAAA-4AFA-9EDD-959212CAB783}"/>
              </a:ext>
            </a:extLst>
          </p:cNvPr>
          <p:cNvSpPr/>
          <p:nvPr/>
        </p:nvSpPr>
        <p:spPr>
          <a:xfrm>
            <a:off x="3774141" y="402796"/>
            <a:ext cx="1477505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觀眾出入口</a:t>
            </a:r>
            <a:endParaRPr lang="zh-TW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5" name="箭號: 上彎 24">
            <a:extLst>
              <a:ext uri="{FF2B5EF4-FFF2-40B4-BE49-F238E27FC236}">
                <a16:creationId xmlns:a16="http://schemas.microsoft.com/office/drawing/2014/main" id="{DF1F91EB-453D-414E-8832-1799515A17BE}"/>
              </a:ext>
            </a:extLst>
          </p:cNvPr>
          <p:cNvSpPr/>
          <p:nvPr/>
        </p:nvSpPr>
        <p:spPr>
          <a:xfrm rot="5400000">
            <a:off x="5894716" y="-689457"/>
            <a:ext cx="316633" cy="3315641"/>
          </a:xfrm>
          <a:prstGeom prst="bentUpArrow">
            <a:avLst>
              <a:gd name="adj1" fmla="val 36857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C13EDDA1-56AA-49F2-834D-8F2B584B79A3}"/>
              </a:ext>
            </a:extLst>
          </p:cNvPr>
          <p:cNvSpPr/>
          <p:nvPr/>
        </p:nvSpPr>
        <p:spPr>
          <a:xfrm>
            <a:off x="7748364" y="872527"/>
            <a:ext cx="3642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1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2F</a:t>
            </a:r>
            <a:endParaRPr lang="zh-TW" altLang="en-US" sz="1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AF91AC8D-A206-416B-8261-7566833D3D56}"/>
              </a:ext>
            </a:extLst>
          </p:cNvPr>
          <p:cNvSpPr/>
          <p:nvPr/>
        </p:nvSpPr>
        <p:spPr>
          <a:xfrm>
            <a:off x="8160066" y="1802907"/>
            <a:ext cx="569432" cy="372622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D67B2954-13EB-428A-9055-53CD423B1134}"/>
              </a:ext>
            </a:extLst>
          </p:cNvPr>
          <p:cNvSpPr/>
          <p:nvPr/>
        </p:nvSpPr>
        <p:spPr>
          <a:xfrm>
            <a:off x="1516627" y="5692592"/>
            <a:ext cx="6550270" cy="3807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F78750B7-5582-490C-B197-0AFE37DE2BD4}"/>
              </a:ext>
            </a:extLst>
          </p:cNvPr>
          <p:cNvSpPr/>
          <p:nvPr/>
        </p:nvSpPr>
        <p:spPr>
          <a:xfrm>
            <a:off x="1645020" y="1281601"/>
            <a:ext cx="5595201" cy="2216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DF424BA3-DB4D-4E19-827A-A9A685298214}"/>
              </a:ext>
            </a:extLst>
          </p:cNvPr>
          <p:cNvSpPr/>
          <p:nvPr/>
        </p:nvSpPr>
        <p:spPr>
          <a:xfrm>
            <a:off x="4207759" y="5673247"/>
            <a:ext cx="1477505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2F</a:t>
            </a:r>
            <a:r>
              <a:rPr lang="zh-TW" alt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觀眾區</a:t>
            </a:r>
            <a:endParaRPr lang="zh-TW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675A6187-6691-4F7C-92EB-ED68273FEA9C}"/>
              </a:ext>
            </a:extLst>
          </p:cNvPr>
          <p:cNvSpPr/>
          <p:nvPr/>
        </p:nvSpPr>
        <p:spPr>
          <a:xfrm>
            <a:off x="8223738" y="2844808"/>
            <a:ext cx="426627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2F</a:t>
            </a:r>
            <a:r>
              <a:rPr lang="zh-TW" alt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觀眾區</a:t>
            </a:r>
            <a:endParaRPr lang="zh-TW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05CC8076-D6F4-4C1D-9590-96CBD3F3D44E}"/>
              </a:ext>
            </a:extLst>
          </p:cNvPr>
          <p:cNvSpPr/>
          <p:nvPr/>
        </p:nvSpPr>
        <p:spPr>
          <a:xfrm>
            <a:off x="3943451" y="1191178"/>
            <a:ext cx="1649493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背     板</a:t>
            </a:r>
            <a:endParaRPr lang="en-US" altLang="zh-TW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566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8846738" y="2294229"/>
            <a:ext cx="99242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道具準備</a:t>
            </a:r>
            <a:endParaRPr lang="en-US" altLang="zh-TW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入口</a:t>
            </a:r>
            <a:endParaRPr lang="zh-TW" altLang="en-U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866450" y="4271065"/>
            <a:ext cx="4953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zh-TW" alt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比賽人員</a:t>
            </a:r>
            <a:endParaRPr lang="en-US" altLang="zh-TW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入口</a:t>
            </a:r>
          </a:p>
        </p:txBody>
      </p:sp>
      <p:grpSp>
        <p:nvGrpSpPr>
          <p:cNvPr id="29" name="群組 28"/>
          <p:cNvGrpSpPr/>
          <p:nvPr/>
        </p:nvGrpSpPr>
        <p:grpSpPr>
          <a:xfrm>
            <a:off x="565444" y="359243"/>
            <a:ext cx="9190168" cy="6330822"/>
            <a:chOff x="635256" y="303252"/>
            <a:chExt cx="9190168" cy="6330822"/>
          </a:xfrm>
        </p:grpSpPr>
        <p:sp>
          <p:nvSpPr>
            <p:cNvPr id="4" name="矩形 3"/>
            <p:cNvSpPr/>
            <p:nvPr/>
          </p:nvSpPr>
          <p:spPr>
            <a:xfrm>
              <a:off x="635256" y="883548"/>
              <a:ext cx="8345004" cy="5262274"/>
            </a:xfrm>
            <a:prstGeom prst="rect">
              <a:avLst/>
            </a:prstGeom>
            <a:noFill/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8331818" y="887993"/>
              <a:ext cx="624253" cy="444089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8357110" y="5655611"/>
              <a:ext cx="624253" cy="47478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8307478" y="5739114"/>
              <a:ext cx="762720" cy="30777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zh-TW" altLang="en-US" sz="1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男廁</a:t>
              </a:r>
            </a:p>
          </p:txBody>
        </p:sp>
        <p:sp>
          <p:nvSpPr>
            <p:cNvPr id="12" name="矩形 11"/>
            <p:cNvSpPr/>
            <p:nvPr/>
          </p:nvSpPr>
          <p:spPr>
            <a:xfrm>
              <a:off x="8262584" y="948928"/>
              <a:ext cx="762720" cy="30777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zh-TW" altLang="en-US" sz="1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女</a:t>
              </a:r>
              <a:r>
                <a:rPr lang="zh-TW" altLang="en-US" sz="1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廁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1234043" y="303252"/>
              <a:ext cx="4541400" cy="580296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3" name="群組 2"/>
            <p:cNvGrpSpPr/>
            <p:nvPr/>
          </p:nvGrpSpPr>
          <p:grpSpPr>
            <a:xfrm>
              <a:off x="1447086" y="4176069"/>
              <a:ext cx="6381613" cy="657157"/>
              <a:chOff x="1661471" y="4169303"/>
              <a:chExt cx="6381613" cy="657157"/>
            </a:xfrm>
          </p:grpSpPr>
          <p:sp>
            <p:nvSpPr>
              <p:cNvPr id="6" name="矩形 5"/>
              <p:cNvSpPr/>
              <p:nvPr/>
            </p:nvSpPr>
            <p:spPr>
              <a:xfrm>
                <a:off x="4203189" y="4227462"/>
                <a:ext cx="1395046" cy="58029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" name="矩形 6"/>
              <p:cNvSpPr/>
              <p:nvPr/>
            </p:nvSpPr>
            <p:spPr>
              <a:xfrm>
                <a:off x="6475470" y="4246164"/>
                <a:ext cx="1488098" cy="58029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1661471" y="4169303"/>
                <a:ext cx="1395046" cy="58029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4443557" y="4310930"/>
                <a:ext cx="970451" cy="4001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zh-TW" altLang="en-US" sz="20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標楷體" panose="03000509000000000000" pitchFamily="65" charset="-120"/>
                    <a:ea typeface="標楷體" panose="03000509000000000000" pitchFamily="65" charset="-120"/>
                  </a:rPr>
                  <a:t>評審區</a:t>
                </a:r>
                <a:endParaRPr lang="zh-TW" alt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6454057" y="4292139"/>
                <a:ext cx="1589027" cy="4001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zh-TW" altLang="en-US" sz="2000" b="0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標楷體" panose="03000509000000000000" pitchFamily="65" charset="-120"/>
                    <a:ea typeface="標楷體" panose="03000509000000000000" pitchFamily="65" charset="-120"/>
                  </a:rPr>
                  <a:t>行政工作區</a:t>
                </a: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1773388" y="4223066"/>
                <a:ext cx="1237606" cy="38472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zh-TW" altLang="en-US" sz="1900" b="0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標楷體" panose="03000509000000000000" pitchFamily="65" charset="-120"/>
                    <a:ea typeface="標楷體" panose="03000509000000000000" pitchFamily="65" charset="-120"/>
                  </a:rPr>
                  <a:t>音控區</a:t>
                </a:r>
              </a:p>
            </p:txBody>
          </p:sp>
        </p:grpSp>
        <p:sp>
          <p:nvSpPr>
            <p:cNvPr id="18" name="矩形 17"/>
            <p:cNvSpPr/>
            <p:nvPr/>
          </p:nvSpPr>
          <p:spPr>
            <a:xfrm>
              <a:off x="2989458" y="6145822"/>
              <a:ext cx="1239714" cy="47478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2891620" y="6110854"/>
              <a:ext cx="144962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zh-TW" altLang="en-US" sz="1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道具、人員</a:t>
              </a:r>
              <a:endParaRPr lang="en-US" altLang="zh-TW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出口</a:t>
              </a:r>
              <a:endParaRPr lang="zh-TW" altLang="en-US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8969279" y="2215700"/>
              <a:ext cx="856145" cy="2576146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5776546" y="505481"/>
              <a:ext cx="1934307" cy="369274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5845829" y="472417"/>
              <a:ext cx="1815564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zh-TW" alt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成績公布區</a:t>
              </a:r>
              <a:endParaRPr lang="zh-TW" alt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grpSp>
          <p:nvGrpSpPr>
            <p:cNvPr id="2" name="群組 1"/>
            <p:cNvGrpSpPr/>
            <p:nvPr/>
          </p:nvGrpSpPr>
          <p:grpSpPr>
            <a:xfrm>
              <a:off x="1871681" y="1466459"/>
              <a:ext cx="5727845" cy="2368228"/>
              <a:chOff x="1978816" y="1436888"/>
              <a:chExt cx="5727845" cy="2368228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2111460" y="1436888"/>
                <a:ext cx="5595201" cy="2351962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2314298" y="2358566"/>
                <a:ext cx="5284177" cy="144655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zh-TW" altLang="en-US" sz="44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標楷體" panose="03000509000000000000" pitchFamily="65" charset="-120"/>
                    <a:ea typeface="標楷體" panose="03000509000000000000" pitchFamily="65" charset="-120"/>
                  </a:rPr>
                  <a:t>乙丙組團體及個人賽場地</a:t>
                </a:r>
                <a:endParaRPr lang="zh-TW" altLang="en-US" sz="4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1978816" y="1535792"/>
                <a:ext cx="970451" cy="4001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endParaRPr lang="zh-TW" alt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p:grpSp>
      </p:grpSp>
      <p:sp>
        <p:nvSpPr>
          <p:cNvPr id="30" name="矩形 29"/>
          <p:cNvSpPr/>
          <p:nvPr/>
        </p:nvSpPr>
        <p:spPr>
          <a:xfrm>
            <a:off x="2104494" y="1202610"/>
            <a:ext cx="5595201" cy="2216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矩形 30"/>
          <p:cNvSpPr/>
          <p:nvPr/>
        </p:nvSpPr>
        <p:spPr>
          <a:xfrm>
            <a:off x="3918992" y="1138178"/>
            <a:ext cx="1649493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背     板</a:t>
            </a:r>
            <a:endParaRPr lang="en-US" altLang="zh-TW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32" name="直線單箭頭接點 31"/>
          <p:cNvCxnSpPr/>
          <p:nvPr/>
        </p:nvCxnSpPr>
        <p:spPr>
          <a:xfrm flipH="1">
            <a:off x="8831899" y="2875085"/>
            <a:ext cx="1" cy="1299138"/>
          </a:xfrm>
          <a:prstGeom prst="straightConnector1">
            <a:avLst/>
          </a:prstGeom>
          <a:ln w="28575">
            <a:solidFill>
              <a:srgbClr val="C917ED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>
            <a:off x="8842847" y="3541723"/>
            <a:ext cx="723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4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寬</a:t>
            </a:r>
            <a:r>
              <a:rPr lang="en-US" altLang="zh-TW" sz="14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1.5m</a:t>
            </a:r>
            <a:endParaRPr lang="zh-TW" altLang="en-US" sz="140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34" name="直線單箭頭接點 33"/>
          <p:cNvCxnSpPr/>
          <p:nvPr/>
        </p:nvCxnSpPr>
        <p:spPr>
          <a:xfrm flipH="1">
            <a:off x="8947280" y="3398378"/>
            <a:ext cx="808332" cy="1"/>
          </a:xfrm>
          <a:prstGeom prst="straightConnector1">
            <a:avLst/>
          </a:prstGeom>
          <a:ln w="28575">
            <a:solidFill>
              <a:srgbClr val="C917ED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8874754" y="3059346"/>
            <a:ext cx="942421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14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高</a:t>
            </a:r>
            <a:r>
              <a:rPr lang="en-US" altLang="zh-TW" sz="14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2.4m</a:t>
            </a:r>
            <a:endParaRPr lang="zh-TW" altLang="en-US" sz="1400" b="0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36" name="直線單箭頭接點 35"/>
          <p:cNvCxnSpPr/>
          <p:nvPr/>
        </p:nvCxnSpPr>
        <p:spPr>
          <a:xfrm flipH="1" flipV="1">
            <a:off x="1918809" y="4005980"/>
            <a:ext cx="5631528" cy="135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 flipH="1" flipV="1">
            <a:off x="1785708" y="1472425"/>
            <a:ext cx="7401" cy="2372373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4378308" y="3968736"/>
            <a:ext cx="4539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1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14m</a:t>
            </a:r>
            <a:endParaRPr lang="zh-TW" altLang="en-US" sz="1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347196" y="2784410"/>
            <a:ext cx="4539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1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11m</a:t>
            </a:r>
            <a:endParaRPr lang="zh-TW" altLang="en-US" sz="1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68DC98C5-B54B-4171-A216-FB8982077837}"/>
              </a:ext>
            </a:extLst>
          </p:cNvPr>
          <p:cNvSpPr/>
          <p:nvPr/>
        </p:nvSpPr>
        <p:spPr>
          <a:xfrm>
            <a:off x="1203176" y="1539162"/>
            <a:ext cx="733450" cy="105210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238EB431-6476-422F-B558-879392089865}"/>
              </a:ext>
            </a:extLst>
          </p:cNvPr>
          <p:cNvSpPr txBox="1"/>
          <p:nvPr/>
        </p:nvSpPr>
        <p:spPr>
          <a:xfrm>
            <a:off x="778279" y="979792"/>
            <a:ext cx="1160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/>
              <a:t>3</a:t>
            </a:r>
            <a:r>
              <a:rPr lang="zh-TW" altLang="en-US" sz="1200" dirty="0"/>
              <a:t>道翼幕距離各</a:t>
            </a:r>
            <a:r>
              <a:rPr lang="en-US" altLang="zh-TW" sz="1200" dirty="0"/>
              <a:t>3.6</a:t>
            </a:r>
            <a:r>
              <a:rPr lang="zh-TW" altLang="en-US" sz="1200" dirty="0"/>
              <a:t>公尺</a:t>
            </a:r>
          </a:p>
        </p:txBody>
      </p:sp>
      <p:sp>
        <p:nvSpPr>
          <p:cNvPr id="50" name="文字方塊 49">
            <a:extLst>
              <a:ext uri="{FF2B5EF4-FFF2-40B4-BE49-F238E27FC236}">
                <a16:creationId xmlns:a16="http://schemas.microsoft.com/office/drawing/2014/main" id="{16971AF6-4E69-4E8A-AE65-B93C5A6C4992}"/>
              </a:ext>
            </a:extLst>
          </p:cNvPr>
          <p:cNvSpPr txBox="1"/>
          <p:nvPr/>
        </p:nvSpPr>
        <p:spPr>
          <a:xfrm>
            <a:off x="7588057" y="2849917"/>
            <a:ext cx="1160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/>
              <a:t>3</a:t>
            </a:r>
            <a:r>
              <a:rPr lang="zh-TW" altLang="en-US" sz="1200" dirty="0"/>
              <a:t>道翼幕距離各</a:t>
            </a:r>
            <a:r>
              <a:rPr lang="en-US" altLang="zh-TW" sz="1200" dirty="0"/>
              <a:t>3.6</a:t>
            </a:r>
            <a:r>
              <a:rPr lang="zh-TW" altLang="en-US" sz="1200" dirty="0"/>
              <a:t>公尺</a:t>
            </a:r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34662A89-E6A1-450E-A41D-650204F73FB8}"/>
              </a:ext>
            </a:extLst>
          </p:cNvPr>
          <p:cNvSpPr/>
          <p:nvPr/>
        </p:nvSpPr>
        <p:spPr>
          <a:xfrm>
            <a:off x="1197358" y="2610728"/>
            <a:ext cx="733450" cy="105210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9D48CEC1-ACC2-4126-A88A-8B9B1D8B1F4C}"/>
              </a:ext>
            </a:extLst>
          </p:cNvPr>
          <p:cNvSpPr/>
          <p:nvPr/>
        </p:nvSpPr>
        <p:spPr>
          <a:xfrm>
            <a:off x="1180145" y="3747942"/>
            <a:ext cx="733450" cy="105210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CE1886B6-00D7-41F9-9166-89C59194BA6B}"/>
              </a:ext>
            </a:extLst>
          </p:cNvPr>
          <p:cNvSpPr/>
          <p:nvPr/>
        </p:nvSpPr>
        <p:spPr>
          <a:xfrm>
            <a:off x="7560403" y="1524214"/>
            <a:ext cx="733450" cy="105210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F47AC2A0-BBA1-4A19-8FB8-7E087E89F872}"/>
              </a:ext>
            </a:extLst>
          </p:cNvPr>
          <p:cNvSpPr/>
          <p:nvPr/>
        </p:nvSpPr>
        <p:spPr>
          <a:xfrm>
            <a:off x="7574078" y="2624868"/>
            <a:ext cx="733450" cy="105210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5" name="矩形 54">
            <a:extLst>
              <a:ext uri="{FF2B5EF4-FFF2-40B4-BE49-F238E27FC236}">
                <a16:creationId xmlns:a16="http://schemas.microsoft.com/office/drawing/2014/main" id="{BEC4B7E5-2B70-41C3-9763-58C9201AB9C5}"/>
              </a:ext>
            </a:extLst>
          </p:cNvPr>
          <p:cNvSpPr/>
          <p:nvPr/>
        </p:nvSpPr>
        <p:spPr>
          <a:xfrm>
            <a:off x="7539851" y="3746091"/>
            <a:ext cx="733450" cy="105210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09CD4ED7-72DE-4DA2-A395-3B77FA02F758}"/>
              </a:ext>
            </a:extLst>
          </p:cNvPr>
          <p:cNvSpPr/>
          <p:nvPr/>
        </p:nvSpPr>
        <p:spPr>
          <a:xfrm>
            <a:off x="5369887" y="4287965"/>
            <a:ext cx="83319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參賽單位</a:t>
            </a:r>
            <a:endParaRPr lang="en-US" altLang="zh-TW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攝影區</a:t>
            </a: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C6783B9A-6FC0-4DF3-B545-9AFFE6C8D050}"/>
              </a:ext>
            </a:extLst>
          </p:cNvPr>
          <p:cNvSpPr/>
          <p:nvPr/>
        </p:nvSpPr>
        <p:spPr>
          <a:xfrm>
            <a:off x="5429227" y="4291700"/>
            <a:ext cx="672715" cy="471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0301E236-0C2B-4EF5-9499-EA7E091FF8C3}"/>
              </a:ext>
            </a:extLst>
          </p:cNvPr>
          <p:cNvSpPr/>
          <p:nvPr/>
        </p:nvSpPr>
        <p:spPr>
          <a:xfrm>
            <a:off x="6925714" y="3905325"/>
            <a:ext cx="604579" cy="24950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F9638FE2-3334-4199-959C-54CC4C31968A}"/>
              </a:ext>
            </a:extLst>
          </p:cNvPr>
          <p:cNvSpPr/>
          <p:nvPr/>
        </p:nvSpPr>
        <p:spPr>
          <a:xfrm>
            <a:off x="6827800" y="3866641"/>
            <a:ext cx="76272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計時器</a:t>
            </a:r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EDF4513C-F58D-4D31-8590-64FC0E2D3C0E}"/>
              </a:ext>
            </a:extLst>
          </p:cNvPr>
          <p:cNvSpPr/>
          <p:nvPr/>
        </p:nvSpPr>
        <p:spPr>
          <a:xfrm>
            <a:off x="1356306" y="5399469"/>
            <a:ext cx="6550270" cy="3807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5E741952-36EA-4048-AC47-4487D2D7EB28}"/>
              </a:ext>
            </a:extLst>
          </p:cNvPr>
          <p:cNvSpPr/>
          <p:nvPr/>
        </p:nvSpPr>
        <p:spPr>
          <a:xfrm>
            <a:off x="3951750" y="5368323"/>
            <a:ext cx="1477505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2F</a:t>
            </a:r>
            <a:r>
              <a:rPr lang="zh-TW" alt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觀眾區</a:t>
            </a:r>
            <a:endParaRPr lang="zh-TW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05A1DA17-D2F5-4062-8781-F0698A61DBBA}"/>
              </a:ext>
            </a:extLst>
          </p:cNvPr>
          <p:cNvSpPr/>
          <p:nvPr/>
        </p:nvSpPr>
        <p:spPr>
          <a:xfrm>
            <a:off x="8350382" y="1892991"/>
            <a:ext cx="419954" cy="36361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ACEBDC5F-6DB8-4FDE-8AB2-6FCBB6A8511D}"/>
              </a:ext>
            </a:extLst>
          </p:cNvPr>
          <p:cNvSpPr/>
          <p:nvPr/>
        </p:nvSpPr>
        <p:spPr>
          <a:xfrm>
            <a:off x="8359721" y="3065351"/>
            <a:ext cx="426627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2F</a:t>
            </a:r>
            <a:r>
              <a:rPr lang="zh-TW" alt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觀眾區</a:t>
            </a:r>
            <a:endParaRPr lang="zh-TW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D480B7A6-73F4-4250-A72B-5A902AD3D487}"/>
              </a:ext>
            </a:extLst>
          </p:cNvPr>
          <p:cNvSpPr/>
          <p:nvPr/>
        </p:nvSpPr>
        <p:spPr>
          <a:xfrm>
            <a:off x="3637371" y="467409"/>
            <a:ext cx="1676667" cy="47478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279B310E-8B34-49CD-B901-7EE32AD43F4C}"/>
              </a:ext>
            </a:extLst>
          </p:cNvPr>
          <p:cNvSpPr/>
          <p:nvPr/>
        </p:nvSpPr>
        <p:spPr>
          <a:xfrm>
            <a:off x="3736951" y="482942"/>
            <a:ext cx="1477505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觀眾出入口</a:t>
            </a:r>
            <a:endParaRPr lang="zh-TW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1" name="箭號: 上彎 60">
            <a:extLst>
              <a:ext uri="{FF2B5EF4-FFF2-40B4-BE49-F238E27FC236}">
                <a16:creationId xmlns:a16="http://schemas.microsoft.com/office/drawing/2014/main" id="{BAFCB04A-CBD2-475C-9535-33B311505E16}"/>
              </a:ext>
            </a:extLst>
          </p:cNvPr>
          <p:cNvSpPr/>
          <p:nvPr/>
        </p:nvSpPr>
        <p:spPr>
          <a:xfrm rot="5400000">
            <a:off x="5957794" y="-626378"/>
            <a:ext cx="207650" cy="3298466"/>
          </a:xfrm>
          <a:prstGeom prst="bentUpArrow">
            <a:avLst>
              <a:gd name="adj1" fmla="val 36857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矩形 61">
            <a:extLst>
              <a:ext uri="{FF2B5EF4-FFF2-40B4-BE49-F238E27FC236}">
                <a16:creationId xmlns:a16="http://schemas.microsoft.com/office/drawing/2014/main" id="{548DFE4E-4707-435B-A99E-8D90EDCE56C1}"/>
              </a:ext>
            </a:extLst>
          </p:cNvPr>
          <p:cNvSpPr/>
          <p:nvPr/>
        </p:nvSpPr>
        <p:spPr>
          <a:xfrm>
            <a:off x="7748364" y="872527"/>
            <a:ext cx="3642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1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2F</a:t>
            </a:r>
            <a:endParaRPr lang="zh-TW" altLang="en-US" sz="1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253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2FE8FA7A-1DBE-4375-A3A3-D1BB46EC36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561" y="385483"/>
            <a:ext cx="9121587" cy="555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958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E635103B-DC59-4996-A946-657517CB71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985" y="573740"/>
            <a:ext cx="9252463" cy="5620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335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2B57DF6A-A6D4-4D42-963B-B60388EC47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206" y="627529"/>
            <a:ext cx="9347026" cy="563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322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1217</TotalTime>
  <Words>268</Words>
  <Application>Microsoft Office PowerPoint</Application>
  <PresentationFormat>A4 紙張 (210x297 公釐)</PresentationFormat>
  <Paragraphs>121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標楷體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Admin</cp:lastModifiedBy>
  <cp:revision>94</cp:revision>
  <cp:lastPrinted>2021-10-15T08:19:22Z</cp:lastPrinted>
  <dcterms:created xsi:type="dcterms:W3CDTF">2021-10-06T00:38:30Z</dcterms:created>
  <dcterms:modified xsi:type="dcterms:W3CDTF">2023-10-25T08:08:54Z</dcterms:modified>
</cp:coreProperties>
</file>